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01_7EDEE1DF.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11_BA6B4410.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modernComment_119_A556CBBD.xml" ContentType="application/vnd.ms-powerpoint.comment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omments/modernComment_123_3C4A6D38.xml" ContentType="application/vnd.ms-powerpoint.comment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3" r:id="rId1"/>
  </p:sldMasterIdLst>
  <p:notesMasterIdLst>
    <p:notesMasterId r:id="rId43"/>
  </p:notesMasterIdLst>
  <p:handoutMasterIdLst>
    <p:handoutMasterId r:id="rId44"/>
  </p:handoutMasterIdLst>
  <p:sldIdLst>
    <p:sldId id="256" r:id="rId2"/>
    <p:sldId id="257" r:id="rId3"/>
    <p:sldId id="270" r:id="rId4"/>
    <p:sldId id="273" r:id="rId5"/>
    <p:sldId id="267" r:id="rId6"/>
    <p:sldId id="271" r:id="rId7"/>
    <p:sldId id="272" r:id="rId8"/>
    <p:sldId id="274" r:id="rId9"/>
    <p:sldId id="275" r:id="rId10"/>
    <p:sldId id="276" r:id="rId11"/>
    <p:sldId id="278" r:id="rId12"/>
    <p:sldId id="277" r:id="rId13"/>
    <p:sldId id="258" r:id="rId14"/>
    <p:sldId id="268" r:id="rId15"/>
    <p:sldId id="269" r:id="rId16"/>
    <p:sldId id="260" r:id="rId17"/>
    <p:sldId id="289" r:id="rId18"/>
    <p:sldId id="261" r:id="rId19"/>
    <p:sldId id="279" r:id="rId20"/>
    <p:sldId id="262" r:id="rId21"/>
    <p:sldId id="263" r:id="rId22"/>
    <p:sldId id="266" r:id="rId23"/>
    <p:sldId id="280" r:id="rId24"/>
    <p:sldId id="281" r:id="rId25"/>
    <p:sldId id="282" r:id="rId26"/>
    <p:sldId id="290" r:id="rId27"/>
    <p:sldId id="283" r:id="rId28"/>
    <p:sldId id="284" r:id="rId29"/>
    <p:sldId id="285" r:id="rId30"/>
    <p:sldId id="286" r:id="rId31"/>
    <p:sldId id="287" r:id="rId32"/>
    <p:sldId id="291" r:id="rId33"/>
    <p:sldId id="288" r:id="rId34"/>
    <p:sldId id="292" r:id="rId35"/>
    <p:sldId id="293" r:id="rId36"/>
    <p:sldId id="294" r:id="rId37"/>
    <p:sldId id="295" r:id="rId38"/>
    <p:sldId id="296" r:id="rId39"/>
    <p:sldId id="297" r:id="rId40"/>
    <p:sldId id="298" r:id="rId41"/>
    <p:sldId id="299" r:id="rId42"/>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4DC2B2D-0F4A-966B-0766-521291A5CE7C}" name="Colbert, Jordan" initials="CJ" userId="S::jordan.colbert@yale.edu::ee7b72dc-2fcf-4029-959b-20fa532d9952" providerId="AD"/>
  <p188:author id="{8553B052-6E46-6D0C-D87D-C04C7765CA10}" name="McKeown, Kimberly" initials="MK" userId="S::kimberly.mckeown@yale.edu::18aa366d-de4c-43d7-bd59-e52b0a2752f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B42438-7EF2-026A-7AFC-67EB789766C6}" v="6" dt="2024-03-06T04:21:55.694"/>
    <p1510:client id="{359231D6-716A-984F-BB35-6144A465208D}" v="505" dt="2024-03-06T01:30:19.005"/>
    <p1510:client id="{9C2AEB80-5A28-2850-2079-210793F32861}" v="4" dt="2024-03-06T14:53:55.655"/>
  </p1510:revLst>
</p1510:revInfo>
</file>

<file path=ppt/tableStyles.xml><?xml version="1.0" encoding="utf-8"?>
<a:tblStyleLst xmlns:a="http://schemas.openxmlformats.org/drawingml/2006/main" def="{8EC20E35-A176-4012-BC5E-935CFFF8708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84" autoAdjust="0"/>
    <p:restoredTop sz="89225" autoAdjust="0"/>
  </p:normalViewPr>
  <p:slideViewPr>
    <p:cSldViewPr>
      <p:cViewPr varScale="1">
        <p:scale>
          <a:sx n="107" d="100"/>
          <a:sy n="107" d="100"/>
        </p:scale>
        <p:origin x="168" y="216"/>
      </p:cViewPr>
      <p:guideLst>
        <p:guide pos="3839"/>
        <p:guide orient="horz" pos="2160"/>
      </p:guideLst>
    </p:cSldViewPr>
  </p:slideViewPr>
  <p:outlineViewPr>
    <p:cViewPr>
      <p:scale>
        <a:sx n="33" d="100"/>
        <a:sy n="33" d="100"/>
      </p:scale>
      <p:origin x="0" y="-24488"/>
    </p:cViewPr>
  </p:outlineViewPr>
  <p:notesTextViewPr>
    <p:cViewPr>
      <p:scale>
        <a:sx n="1" d="1"/>
        <a:sy n="1" d="1"/>
      </p:scale>
      <p:origin x="0" y="0"/>
    </p:cViewPr>
  </p:notesTextViewPr>
  <p:notesViewPr>
    <p:cSldViewPr showGuides="1">
      <p:cViewPr varScale="1">
        <p:scale>
          <a:sx n="52" d="100"/>
          <a:sy n="52" d="100"/>
        </p:scale>
        <p:origin x="2664" y="3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51" Type="http://schemas.microsoft.com/office/2018/10/relationships/authors" Targe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Keown, Kimberly" userId="S::kimberly.mckeown@yale.edu::18aa366d-de4c-43d7-bd59-e52b0a2752ff" providerId="AD" clId="Web-{9C2AEB80-5A28-2850-2079-210793F32861}"/>
    <pc:docChg chg="">
      <pc:chgData name="McKeown, Kimberly" userId="S::kimberly.mckeown@yale.edu::18aa366d-de4c-43d7-bd59-e52b0a2752ff" providerId="AD" clId="Web-{9C2AEB80-5A28-2850-2079-210793F32861}" dt="2024-03-06T14:53:55.655" v="3"/>
      <pc:docMkLst>
        <pc:docMk/>
      </pc:docMkLst>
      <pc:sldChg chg="modCm">
        <pc:chgData name="McKeown, Kimberly" userId="S::kimberly.mckeown@yale.edu::18aa366d-de4c-43d7-bd59-e52b0a2752ff" providerId="AD" clId="Web-{9C2AEB80-5A28-2850-2079-210793F32861}" dt="2024-03-06T14:46:08.921" v="1"/>
        <pc:sldMkLst>
          <pc:docMk/>
          <pc:sldMk cId="2128536031" sldId="257"/>
        </pc:sldMkLst>
        <pc:extLst>
          <p:ext xmlns:p="http://schemas.openxmlformats.org/presentationml/2006/main" uri="{D6D511B9-2390-475A-947B-AFAB55BFBCF1}">
            <pc226:cmChg xmlns:pc226="http://schemas.microsoft.com/office/powerpoint/2022/06/main/command" chg="mod">
              <pc226:chgData name="McKeown, Kimberly" userId="S::kimberly.mckeown@yale.edu::18aa366d-de4c-43d7-bd59-e52b0a2752ff" providerId="AD" clId="Web-{9C2AEB80-5A28-2850-2079-210793F32861}" dt="2024-03-06T14:45:45.748" v="0"/>
              <pc2:cmMkLst xmlns:pc2="http://schemas.microsoft.com/office/powerpoint/2019/9/main/command">
                <pc:docMk/>
                <pc:sldMk cId="2128536031" sldId="257"/>
                <pc2:cmMk id="{BE25D105-1375-462E-85B3-DFA86D7C5861}"/>
              </pc2:cmMkLst>
            </pc226:cmChg>
            <pc226:cmChg xmlns:pc226="http://schemas.microsoft.com/office/powerpoint/2022/06/main/command" chg="mod">
              <pc226:chgData name="McKeown, Kimberly" userId="S::kimberly.mckeown@yale.edu::18aa366d-de4c-43d7-bd59-e52b0a2752ff" providerId="AD" clId="Web-{9C2AEB80-5A28-2850-2079-210793F32861}" dt="2024-03-06T14:46:08.921" v="1"/>
              <pc2:cmMkLst xmlns:pc2="http://schemas.microsoft.com/office/powerpoint/2019/9/main/command">
                <pc:docMk/>
                <pc:sldMk cId="2128536031" sldId="257"/>
                <pc2:cmMk id="{61C616B4-7FD6-4599-B596-DE5355A39FB9}"/>
              </pc2:cmMkLst>
            </pc226:cmChg>
          </p:ext>
        </pc:extLst>
      </pc:sldChg>
      <pc:sldChg chg="addCm">
        <pc:chgData name="McKeown, Kimberly" userId="S::kimberly.mckeown@yale.edu::18aa366d-de4c-43d7-bd59-e52b0a2752ff" providerId="AD" clId="Web-{9C2AEB80-5A28-2850-2079-210793F32861}" dt="2024-03-06T14:51:41.369" v="2"/>
        <pc:sldMkLst>
          <pc:docMk/>
          <pc:sldMk cId="2773928893" sldId="281"/>
        </pc:sldMkLst>
        <pc:extLst>
          <p:ext xmlns:p="http://schemas.openxmlformats.org/presentationml/2006/main" uri="{D6D511B9-2390-475A-947B-AFAB55BFBCF1}">
            <pc226:cmChg xmlns:pc226="http://schemas.microsoft.com/office/powerpoint/2022/06/main/command" chg="add">
              <pc226:chgData name="McKeown, Kimberly" userId="S::kimberly.mckeown@yale.edu::18aa366d-de4c-43d7-bd59-e52b0a2752ff" providerId="AD" clId="Web-{9C2AEB80-5A28-2850-2079-210793F32861}" dt="2024-03-06T14:51:41.369" v="2"/>
              <pc2:cmMkLst xmlns:pc2="http://schemas.microsoft.com/office/powerpoint/2019/9/main/command">
                <pc:docMk/>
                <pc:sldMk cId="2773928893" sldId="281"/>
                <pc2:cmMk id="{8DB4E81C-5B4C-4C6F-807D-401EA3684B6B}"/>
              </pc2:cmMkLst>
            </pc226:cmChg>
          </p:ext>
        </pc:extLst>
      </pc:sldChg>
      <pc:sldChg chg="addCm">
        <pc:chgData name="McKeown, Kimberly" userId="S::kimberly.mckeown@yale.edu::18aa366d-de4c-43d7-bd59-e52b0a2752ff" providerId="AD" clId="Web-{9C2AEB80-5A28-2850-2079-210793F32861}" dt="2024-03-06T14:53:55.655" v="3"/>
        <pc:sldMkLst>
          <pc:docMk/>
          <pc:sldMk cId="1011510584" sldId="291"/>
        </pc:sldMkLst>
        <pc:extLst>
          <p:ext xmlns:p="http://schemas.openxmlformats.org/presentationml/2006/main" uri="{D6D511B9-2390-475A-947B-AFAB55BFBCF1}">
            <pc226:cmChg xmlns:pc226="http://schemas.microsoft.com/office/powerpoint/2022/06/main/command" chg="add">
              <pc226:chgData name="McKeown, Kimberly" userId="S::kimberly.mckeown@yale.edu::18aa366d-de4c-43d7-bd59-e52b0a2752ff" providerId="AD" clId="Web-{9C2AEB80-5A28-2850-2079-210793F32861}" dt="2024-03-06T14:53:55.655" v="3"/>
              <pc2:cmMkLst xmlns:pc2="http://schemas.microsoft.com/office/powerpoint/2019/9/main/command">
                <pc:docMk/>
                <pc:sldMk cId="1011510584" sldId="291"/>
                <pc2:cmMk id="{E6A1FEC2-3958-42B7-9AE9-3E0564F082DB}"/>
              </pc2:cmMkLst>
            </pc226:cmChg>
          </p:ext>
        </pc:extLst>
      </pc:sldChg>
    </pc:docChg>
  </pc:docChgLst>
  <pc:docChgLst>
    <pc:chgData name="McKeown, Kimberly" userId="S::kimberly.mckeown@yale.edu::18aa366d-de4c-43d7-bd59-e52b0a2752ff" providerId="AD" clId="Web-{2AB42438-7EF2-026A-7AFC-67EB789766C6}"/>
    <pc:docChg chg="mod">
      <pc:chgData name="McKeown, Kimberly" userId="S::kimberly.mckeown@yale.edu::18aa366d-de4c-43d7-bd59-e52b0a2752ff" providerId="AD" clId="Web-{2AB42438-7EF2-026A-7AFC-67EB789766C6}" dt="2024-03-06T04:21:55.694" v="5"/>
      <pc:docMkLst>
        <pc:docMk/>
      </pc:docMkLst>
      <pc:sldChg chg="addCm">
        <pc:chgData name="McKeown, Kimberly" userId="S::kimberly.mckeown@yale.edu::18aa366d-de4c-43d7-bd59-e52b0a2752ff" providerId="AD" clId="Web-{2AB42438-7EF2-026A-7AFC-67EB789766C6}" dt="2024-03-06T04:18:11.420" v="2"/>
        <pc:sldMkLst>
          <pc:docMk/>
          <pc:sldMk cId="2128536031" sldId="257"/>
        </pc:sldMkLst>
        <pc:extLst>
          <p:ext xmlns:p="http://schemas.openxmlformats.org/presentationml/2006/main" uri="{D6D511B9-2390-475A-947B-AFAB55BFBCF1}">
            <pc226:cmChg xmlns:pc226="http://schemas.microsoft.com/office/powerpoint/2022/06/main/command" chg="add">
              <pc226:chgData name="McKeown, Kimberly" userId="S::kimberly.mckeown@yale.edu::18aa366d-de4c-43d7-bd59-e52b0a2752ff" providerId="AD" clId="Web-{2AB42438-7EF2-026A-7AFC-67EB789766C6}" dt="2024-03-06T04:15:40.274" v="1"/>
              <pc2:cmMkLst xmlns:pc2="http://schemas.microsoft.com/office/powerpoint/2019/9/main/command">
                <pc:docMk/>
                <pc:sldMk cId="2128536031" sldId="257"/>
                <pc2:cmMk id="{BE25D105-1375-462E-85B3-DFA86D7C5861}"/>
              </pc2:cmMkLst>
            </pc226:cmChg>
            <pc226:cmChg xmlns:pc226="http://schemas.microsoft.com/office/powerpoint/2022/06/main/command" chg="add">
              <pc226:chgData name="McKeown, Kimberly" userId="S::kimberly.mckeown@yale.edu::18aa366d-de4c-43d7-bd59-e52b0a2752ff" providerId="AD" clId="Web-{2AB42438-7EF2-026A-7AFC-67EB789766C6}" dt="2024-03-06T04:18:11.420" v="2"/>
              <pc2:cmMkLst xmlns:pc2="http://schemas.microsoft.com/office/powerpoint/2019/9/main/command">
                <pc:docMk/>
                <pc:sldMk cId="2128536031" sldId="257"/>
                <pc2:cmMk id="{61C616B4-7FD6-4599-B596-DE5355A39FB9}"/>
              </pc2:cmMkLst>
            </pc226:cmChg>
          </p:ext>
        </pc:extLst>
      </pc:sldChg>
      <pc:sldChg chg="addCm">
        <pc:chgData name="McKeown, Kimberly" userId="S::kimberly.mckeown@yale.edu::18aa366d-de4c-43d7-bd59-e52b0a2752ff" providerId="AD" clId="Web-{2AB42438-7EF2-026A-7AFC-67EB789766C6}" dt="2024-03-06T04:21:55.694" v="5"/>
        <pc:sldMkLst>
          <pc:docMk/>
          <pc:sldMk cId="3127591952" sldId="273"/>
        </pc:sldMkLst>
        <pc:extLst>
          <p:ext xmlns:p="http://schemas.openxmlformats.org/presentationml/2006/main" uri="{D6D511B9-2390-475A-947B-AFAB55BFBCF1}">
            <pc226:cmChg xmlns:pc226="http://schemas.microsoft.com/office/powerpoint/2022/06/main/command" chg="add">
              <pc226:chgData name="McKeown, Kimberly" userId="S::kimberly.mckeown@yale.edu::18aa366d-de4c-43d7-bd59-e52b0a2752ff" providerId="AD" clId="Web-{2AB42438-7EF2-026A-7AFC-67EB789766C6}" dt="2024-03-06T04:19:09.844" v="3"/>
              <pc2:cmMkLst xmlns:pc2="http://schemas.microsoft.com/office/powerpoint/2019/9/main/command">
                <pc:docMk/>
                <pc:sldMk cId="3127591952" sldId="273"/>
                <pc2:cmMk id="{13EBBB6C-24BD-4853-8818-0D3DD1AB0FCC}"/>
              </pc2:cmMkLst>
            </pc226:cmChg>
            <pc226:cmChg xmlns:pc226="http://schemas.microsoft.com/office/powerpoint/2022/06/main/command" chg="add">
              <pc226:chgData name="McKeown, Kimberly" userId="S::kimberly.mckeown@yale.edu::18aa366d-de4c-43d7-bd59-e52b0a2752ff" providerId="AD" clId="Web-{2AB42438-7EF2-026A-7AFC-67EB789766C6}" dt="2024-03-06T04:21:55.694" v="5"/>
              <pc2:cmMkLst xmlns:pc2="http://schemas.microsoft.com/office/powerpoint/2019/9/main/command">
                <pc:docMk/>
                <pc:sldMk cId="3127591952" sldId="273"/>
                <pc2:cmMk id="{90F6FFE1-6638-4349-88BC-8C02C9BF249F}"/>
              </pc2:cmMkLst>
            </pc226:cmChg>
            <pc226:cmChg xmlns:pc226="http://schemas.microsoft.com/office/powerpoint/2022/06/main/command" chg="add">
              <pc226:chgData name="McKeown, Kimberly" userId="S::kimberly.mckeown@yale.edu::18aa366d-de4c-43d7-bd59-e52b0a2752ff" providerId="AD" clId="Web-{2AB42438-7EF2-026A-7AFC-67EB789766C6}" dt="2024-03-06T04:20:33.160" v="4"/>
              <pc2:cmMkLst xmlns:pc2="http://schemas.microsoft.com/office/powerpoint/2019/9/main/command">
                <pc:docMk/>
                <pc:sldMk cId="3127591952" sldId="273"/>
                <pc2:cmMk id="{8BCB9DE7-9C7F-44FB-98F9-BDE06ED523F3}"/>
              </pc2:cmMkLst>
            </pc226:cmChg>
          </p:ext>
        </pc:extLst>
      </pc:sldChg>
    </pc:docChg>
  </pc:docChgLst>
  <pc:docChgLst>
    <pc:chgData name="Colbert, Jordan" userId="ee7b72dc-2fcf-4029-959b-20fa532d9952" providerId="ADAL" clId="{359231D6-716A-984F-BB35-6144A465208D}"/>
    <pc:docChg chg="undo redo custSel addSld modSld sldOrd modMainMaster">
      <pc:chgData name="Colbert, Jordan" userId="ee7b72dc-2fcf-4029-959b-20fa532d9952" providerId="ADAL" clId="{359231D6-716A-984F-BB35-6144A465208D}" dt="2024-03-06T19:35:33.165" v="20240" actId="20577"/>
      <pc:docMkLst>
        <pc:docMk/>
      </pc:docMkLst>
      <pc:sldChg chg="addSp delSp modSp mod modMedia setBg addAnim delAnim modAnim setClrOvrMap delDesignElem chgLayout">
        <pc:chgData name="Colbert, Jordan" userId="ee7b72dc-2fcf-4029-959b-20fa532d9952" providerId="ADAL" clId="{359231D6-716A-984F-BB35-6144A465208D}" dt="2024-03-06T01:30:35.341" v="20129" actId="1076"/>
        <pc:sldMkLst>
          <pc:docMk/>
          <pc:sldMk cId="1920111014" sldId="256"/>
        </pc:sldMkLst>
        <pc:spChg chg="mod ord">
          <ac:chgData name="Colbert, Jordan" userId="ee7b72dc-2fcf-4029-959b-20fa532d9952" providerId="ADAL" clId="{359231D6-716A-984F-BB35-6144A465208D}" dt="2024-03-06T01:26:35.641" v="20117" actId="1076"/>
          <ac:spMkLst>
            <pc:docMk/>
            <pc:sldMk cId="1920111014" sldId="256"/>
            <ac:spMk id="2" creationId="{00000000-0000-0000-0000-000000000000}"/>
          </ac:spMkLst>
        </pc:spChg>
        <pc:spChg chg="mod ord">
          <ac:chgData name="Colbert, Jordan" userId="ee7b72dc-2fcf-4029-959b-20fa532d9952" providerId="ADAL" clId="{359231D6-716A-984F-BB35-6144A465208D}" dt="2024-03-06T01:24:44.149" v="20102" actId="26606"/>
          <ac:spMkLst>
            <pc:docMk/>
            <pc:sldMk cId="1920111014" sldId="256"/>
            <ac:spMk id="3" creationId="{00000000-0000-0000-0000-000000000000}"/>
          </ac:spMkLst>
        </pc:spChg>
        <pc:spChg chg="add del mod">
          <ac:chgData name="Colbert, Jordan" userId="ee7b72dc-2fcf-4029-959b-20fa532d9952" providerId="ADAL" clId="{359231D6-716A-984F-BB35-6144A465208D}" dt="2024-03-04T02:33:54.585" v="4421" actId="6264"/>
          <ac:spMkLst>
            <pc:docMk/>
            <pc:sldMk cId="1920111014" sldId="256"/>
            <ac:spMk id="4" creationId="{BD82171A-0E67-E1EC-A673-BAE3CF32E892}"/>
          </ac:spMkLst>
        </pc:spChg>
        <pc:spChg chg="add del mod">
          <ac:chgData name="Colbert, Jordan" userId="ee7b72dc-2fcf-4029-959b-20fa532d9952" providerId="ADAL" clId="{359231D6-716A-984F-BB35-6144A465208D}" dt="2024-03-04T02:33:54.585" v="4421" actId="6264"/>
          <ac:spMkLst>
            <pc:docMk/>
            <pc:sldMk cId="1920111014" sldId="256"/>
            <ac:spMk id="5" creationId="{B781F1B2-35F4-038C-DE0C-72B296BB0060}"/>
          </ac:spMkLst>
        </pc:spChg>
        <pc:spChg chg="add del">
          <ac:chgData name="Colbert, Jordan" userId="ee7b72dc-2fcf-4029-959b-20fa532d9952" providerId="ADAL" clId="{359231D6-716A-984F-BB35-6144A465208D}" dt="2024-03-06T00:47:03.917" v="19984" actId="26606"/>
          <ac:spMkLst>
            <pc:docMk/>
            <pc:sldMk cId="1920111014" sldId="256"/>
            <ac:spMk id="7" creationId="{C1DD1A8A-57D5-4A81-AD04-532B043C5611}"/>
          </ac:spMkLst>
        </pc:spChg>
        <pc:spChg chg="add del">
          <ac:chgData name="Colbert, Jordan" userId="ee7b72dc-2fcf-4029-959b-20fa532d9952" providerId="ADAL" clId="{359231D6-716A-984F-BB35-6144A465208D}" dt="2024-03-04T02:36:44.077" v="4442"/>
          <ac:spMkLst>
            <pc:docMk/>
            <pc:sldMk cId="1920111014" sldId="256"/>
            <ac:spMk id="9" creationId="{1FF9CEF5-A50D-4B8B-9852-D76F7037867E}"/>
          </ac:spMkLst>
        </pc:spChg>
        <pc:spChg chg="add del">
          <ac:chgData name="Colbert, Jordan" userId="ee7b72dc-2fcf-4029-959b-20fa532d9952" providerId="ADAL" clId="{359231D6-716A-984F-BB35-6144A465208D}" dt="2024-03-06T00:47:03.917" v="19984" actId="26606"/>
          <ac:spMkLst>
            <pc:docMk/>
            <pc:sldMk cId="1920111014" sldId="256"/>
            <ac:spMk id="10" creationId="{007891EC-4501-44ED-A8C8-B11B6DB767AB}"/>
          </ac:spMkLst>
        </pc:spChg>
        <pc:spChg chg="add del">
          <ac:chgData name="Colbert, Jordan" userId="ee7b72dc-2fcf-4029-959b-20fa532d9952" providerId="ADAL" clId="{359231D6-716A-984F-BB35-6144A465208D}" dt="2024-03-04T02:36:44.077" v="4442"/>
          <ac:spMkLst>
            <pc:docMk/>
            <pc:sldMk cId="1920111014" sldId="256"/>
            <ac:spMk id="11" creationId="{30684D86-C9D1-40C3-A9B6-EC935C7312E3}"/>
          </ac:spMkLst>
        </pc:spChg>
        <pc:spChg chg="add del">
          <ac:chgData name="Colbert, Jordan" userId="ee7b72dc-2fcf-4029-959b-20fa532d9952" providerId="ADAL" clId="{359231D6-716A-984F-BB35-6144A465208D}" dt="2024-03-04T02:36:44.077" v="4442"/>
          <ac:spMkLst>
            <pc:docMk/>
            <pc:sldMk cId="1920111014" sldId="256"/>
            <ac:spMk id="13" creationId="{1EDF7896-F56A-49DA-90F3-F5CE8B9833AD}"/>
          </ac:spMkLst>
        </pc:spChg>
        <pc:spChg chg="add del">
          <ac:chgData name="Colbert, Jordan" userId="ee7b72dc-2fcf-4029-959b-20fa532d9952" providerId="ADAL" clId="{359231D6-716A-984F-BB35-6144A465208D}" dt="2024-03-06T00:47:03.825" v="19983" actId="26606"/>
          <ac:spMkLst>
            <pc:docMk/>
            <pc:sldMk cId="1920111014" sldId="256"/>
            <ac:spMk id="15" creationId="{94714483-7072-431F-9DBE-87F44E4D44BC}"/>
          </ac:spMkLst>
        </pc:spChg>
        <pc:spChg chg="add del mod">
          <ac:chgData name="Colbert, Jordan" userId="ee7b72dc-2fcf-4029-959b-20fa532d9952" providerId="ADAL" clId="{359231D6-716A-984F-BB35-6144A465208D}" dt="2024-03-06T01:25:34.650" v="20111"/>
          <ac:spMkLst>
            <pc:docMk/>
            <pc:sldMk cId="1920111014" sldId="256"/>
            <ac:spMk id="16" creationId="{58ED70CD-9AF3-6196-2D97-92A1F50545A7}"/>
          </ac:spMkLst>
        </pc:spChg>
        <pc:spChg chg="add del">
          <ac:chgData name="Colbert, Jordan" userId="ee7b72dc-2fcf-4029-959b-20fa532d9952" providerId="ADAL" clId="{359231D6-716A-984F-BB35-6144A465208D}" dt="2024-03-06T00:47:03.825" v="19983" actId="26606"/>
          <ac:spMkLst>
            <pc:docMk/>
            <pc:sldMk cId="1920111014" sldId="256"/>
            <ac:spMk id="17" creationId="{495892E1-F4A5-4991-AC52-4F417B14A2A2}"/>
          </ac:spMkLst>
        </pc:spChg>
        <pc:spChg chg="add del">
          <ac:chgData name="Colbert, Jordan" userId="ee7b72dc-2fcf-4029-959b-20fa532d9952" providerId="ADAL" clId="{359231D6-716A-984F-BB35-6144A465208D}" dt="2024-03-06T00:47:03.825" v="19983" actId="26606"/>
          <ac:spMkLst>
            <pc:docMk/>
            <pc:sldMk cId="1920111014" sldId="256"/>
            <ac:spMk id="27" creationId="{E2683E3F-F855-4549-84F8-42064EC0F247}"/>
          </ac:spMkLst>
        </pc:spChg>
        <pc:spChg chg="add del">
          <ac:chgData name="Colbert, Jordan" userId="ee7b72dc-2fcf-4029-959b-20fa532d9952" providerId="ADAL" clId="{359231D6-716A-984F-BB35-6144A465208D}" dt="2024-03-06T00:47:03.825" v="19983" actId="26606"/>
          <ac:spMkLst>
            <pc:docMk/>
            <pc:sldMk cId="1920111014" sldId="256"/>
            <ac:spMk id="35" creationId="{832F3179-0CD5-40C8-9939-D8355006F7BA}"/>
          </ac:spMkLst>
        </pc:spChg>
        <pc:spChg chg="add del">
          <ac:chgData name="Colbert, Jordan" userId="ee7b72dc-2fcf-4029-959b-20fa532d9952" providerId="ADAL" clId="{359231D6-716A-984F-BB35-6144A465208D}" dt="2024-03-06T00:59:33.573" v="19995" actId="26606"/>
          <ac:spMkLst>
            <pc:docMk/>
            <pc:sldMk cId="1920111014" sldId="256"/>
            <ac:spMk id="43" creationId="{7D07B7BC-3270-4CF3-A7AA-0937908AD58A}"/>
          </ac:spMkLst>
        </pc:spChg>
        <pc:spChg chg="add del">
          <ac:chgData name="Colbert, Jordan" userId="ee7b72dc-2fcf-4029-959b-20fa532d9952" providerId="ADAL" clId="{359231D6-716A-984F-BB35-6144A465208D}" dt="2024-03-06T00:59:33.558" v="19994" actId="26606"/>
          <ac:spMkLst>
            <pc:docMk/>
            <pc:sldMk cId="1920111014" sldId="256"/>
            <ac:spMk id="56" creationId="{93245F62-CCC4-49E4-B95B-EA6C1E790510}"/>
          </ac:spMkLst>
        </pc:spChg>
        <pc:spChg chg="add del">
          <ac:chgData name="Colbert, Jordan" userId="ee7b72dc-2fcf-4029-959b-20fa532d9952" providerId="ADAL" clId="{359231D6-716A-984F-BB35-6144A465208D}" dt="2024-03-06T00:59:33.558" v="19994" actId="26606"/>
          <ac:spMkLst>
            <pc:docMk/>
            <pc:sldMk cId="1920111014" sldId="256"/>
            <ac:spMk id="58" creationId="{E6C0DD6B-6AA3-448F-9B99-8386295BC1B4}"/>
          </ac:spMkLst>
        </pc:spChg>
        <pc:spChg chg="add del">
          <ac:chgData name="Colbert, Jordan" userId="ee7b72dc-2fcf-4029-959b-20fa532d9952" providerId="ADAL" clId="{359231D6-716A-984F-BB35-6144A465208D}" dt="2024-03-06T01:01:01.199" v="20001" actId="26606"/>
          <ac:spMkLst>
            <pc:docMk/>
            <pc:sldMk cId="1920111014" sldId="256"/>
            <ac:spMk id="60" creationId="{8B3A2D1A-45FC-4F95-B150-1C13EF2F6D09}"/>
          </ac:spMkLst>
        </pc:spChg>
        <pc:spChg chg="add del">
          <ac:chgData name="Colbert, Jordan" userId="ee7b72dc-2fcf-4029-959b-20fa532d9952" providerId="ADAL" clId="{359231D6-716A-984F-BB35-6144A465208D}" dt="2024-03-06T01:01:01.199" v="20001" actId="26606"/>
          <ac:spMkLst>
            <pc:docMk/>
            <pc:sldMk cId="1920111014" sldId="256"/>
            <ac:spMk id="61" creationId="{39C3C864-C625-4883-B868-9A4C470F4DD5}"/>
          </ac:spMkLst>
        </pc:spChg>
        <pc:spChg chg="add del">
          <ac:chgData name="Colbert, Jordan" userId="ee7b72dc-2fcf-4029-959b-20fa532d9952" providerId="ADAL" clId="{359231D6-716A-984F-BB35-6144A465208D}" dt="2024-03-06T01:01:50.550" v="20004" actId="26606"/>
          <ac:spMkLst>
            <pc:docMk/>
            <pc:sldMk cId="1920111014" sldId="256"/>
            <ac:spMk id="66" creationId="{700E0F77-E936-4985-B7B1-B9823486AC33}"/>
          </ac:spMkLst>
        </pc:spChg>
        <pc:spChg chg="add del">
          <ac:chgData name="Colbert, Jordan" userId="ee7b72dc-2fcf-4029-959b-20fa532d9952" providerId="ADAL" clId="{359231D6-716A-984F-BB35-6144A465208D}" dt="2024-03-06T01:01:50.550" v="20004" actId="26606"/>
          <ac:spMkLst>
            <pc:docMk/>
            <pc:sldMk cId="1920111014" sldId="256"/>
            <ac:spMk id="68" creationId="{95C8260E-968F-44E8-A823-ABB431311926}"/>
          </ac:spMkLst>
        </pc:spChg>
        <pc:spChg chg="add del">
          <ac:chgData name="Colbert, Jordan" userId="ee7b72dc-2fcf-4029-959b-20fa532d9952" providerId="ADAL" clId="{359231D6-716A-984F-BB35-6144A465208D}" dt="2024-03-06T01:01:50.550" v="20004" actId="26606"/>
          <ac:spMkLst>
            <pc:docMk/>
            <pc:sldMk cId="1920111014" sldId="256"/>
            <ac:spMk id="70" creationId="{2C1BBA94-3F40-40AA-8BB9-E69E25E537C1}"/>
          </ac:spMkLst>
        </pc:spChg>
        <pc:spChg chg="add del">
          <ac:chgData name="Colbert, Jordan" userId="ee7b72dc-2fcf-4029-959b-20fa532d9952" providerId="ADAL" clId="{359231D6-716A-984F-BB35-6144A465208D}" dt="2024-03-06T01:01:50.550" v="20004" actId="26606"/>
          <ac:spMkLst>
            <pc:docMk/>
            <pc:sldMk cId="1920111014" sldId="256"/>
            <ac:spMk id="72" creationId="{FE43805F-24A6-46A4-B19B-54F28347355C}"/>
          </ac:spMkLst>
        </pc:spChg>
        <pc:spChg chg="add del">
          <ac:chgData name="Colbert, Jordan" userId="ee7b72dc-2fcf-4029-959b-20fa532d9952" providerId="ADAL" clId="{359231D6-716A-984F-BB35-6144A465208D}" dt="2024-03-06T01:17:02.496" v="20047" actId="26606"/>
          <ac:spMkLst>
            <pc:docMk/>
            <pc:sldMk cId="1920111014" sldId="256"/>
            <ac:spMk id="77" creationId="{2550BE34-C2B8-49B8-8519-67A8CAD51AE9}"/>
          </ac:spMkLst>
        </pc:spChg>
        <pc:spChg chg="add del">
          <ac:chgData name="Colbert, Jordan" userId="ee7b72dc-2fcf-4029-959b-20fa532d9952" providerId="ADAL" clId="{359231D6-716A-984F-BB35-6144A465208D}" dt="2024-03-06T01:17:02.496" v="20047" actId="26606"/>
          <ac:spMkLst>
            <pc:docMk/>
            <pc:sldMk cId="1920111014" sldId="256"/>
            <ac:spMk id="79" creationId="{A7457DD9-5A45-400A-AB4B-4B4EDECA25F1}"/>
          </ac:spMkLst>
        </pc:spChg>
        <pc:spChg chg="add del">
          <ac:chgData name="Colbert, Jordan" userId="ee7b72dc-2fcf-4029-959b-20fa532d9952" providerId="ADAL" clId="{359231D6-716A-984F-BB35-6144A465208D}" dt="2024-03-06T01:17:02.496" v="20047" actId="26606"/>
          <ac:spMkLst>
            <pc:docMk/>
            <pc:sldMk cId="1920111014" sldId="256"/>
            <ac:spMk id="81" creationId="{441CF7D6-A660-431A-B0BB-140A0D5556B6}"/>
          </ac:spMkLst>
        </pc:spChg>
        <pc:spChg chg="add del">
          <ac:chgData name="Colbert, Jordan" userId="ee7b72dc-2fcf-4029-959b-20fa532d9952" providerId="ADAL" clId="{359231D6-716A-984F-BB35-6144A465208D}" dt="2024-03-06T01:17:02.496" v="20047" actId="26606"/>
          <ac:spMkLst>
            <pc:docMk/>
            <pc:sldMk cId="1920111014" sldId="256"/>
            <ac:spMk id="83" creationId="{0570A85B-3810-4F95-97B0-CBF4CCDB381C}"/>
          </ac:spMkLst>
        </pc:spChg>
        <pc:spChg chg="add del">
          <ac:chgData name="Colbert, Jordan" userId="ee7b72dc-2fcf-4029-959b-20fa532d9952" providerId="ADAL" clId="{359231D6-716A-984F-BB35-6144A465208D}" dt="2024-03-06T01:17:02.489" v="20046" actId="26606"/>
          <ac:spMkLst>
            <pc:docMk/>
            <pc:sldMk cId="1920111014" sldId="256"/>
            <ac:spMk id="88" creationId="{C59AB4C8-9178-4F7A-8404-6890510B5917}"/>
          </ac:spMkLst>
        </pc:spChg>
        <pc:spChg chg="add del">
          <ac:chgData name="Colbert, Jordan" userId="ee7b72dc-2fcf-4029-959b-20fa532d9952" providerId="ADAL" clId="{359231D6-716A-984F-BB35-6144A465208D}" dt="2024-03-06T01:17:02.489" v="20046" actId="26606"/>
          <ac:spMkLst>
            <pc:docMk/>
            <pc:sldMk cId="1920111014" sldId="256"/>
            <ac:spMk id="90" creationId="{4CFDFB37-4BC7-42C6-915D-A6609139BFE7}"/>
          </ac:spMkLst>
        </pc:spChg>
        <pc:spChg chg="add del">
          <ac:chgData name="Colbert, Jordan" userId="ee7b72dc-2fcf-4029-959b-20fa532d9952" providerId="ADAL" clId="{359231D6-716A-984F-BB35-6144A465208D}" dt="2024-03-06T01:18:17.282" v="20055" actId="26606"/>
          <ac:spMkLst>
            <pc:docMk/>
            <pc:sldMk cId="1920111014" sldId="256"/>
            <ac:spMk id="98" creationId="{C59AB4C8-9178-4F7A-8404-6890510B5917}"/>
          </ac:spMkLst>
        </pc:spChg>
        <pc:spChg chg="add del">
          <ac:chgData name="Colbert, Jordan" userId="ee7b72dc-2fcf-4029-959b-20fa532d9952" providerId="ADAL" clId="{359231D6-716A-984F-BB35-6144A465208D}" dt="2024-03-06T01:18:17.282" v="20055" actId="26606"/>
          <ac:spMkLst>
            <pc:docMk/>
            <pc:sldMk cId="1920111014" sldId="256"/>
            <ac:spMk id="100" creationId="{4CFDFB37-4BC7-42C6-915D-A6609139BFE7}"/>
          </ac:spMkLst>
        </pc:spChg>
        <pc:spChg chg="add del">
          <ac:chgData name="Colbert, Jordan" userId="ee7b72dc-2fcf-4029-959b-20fa532d9952" providerId="ADAL" clId="{359231D6-716A-984F-BB35-6144A465208D}" dt="2024-03-06T01:21:45.511" v="20077" actId="26606"/>
          <ac:spMkLst>
            <pc:docMk/>
            <pc:sldMk cId="1920111014" sldId="256"/>
            <ac:spMk id="102" creationId="{4D4D99EB-C4F3-4F0C-91F7-AB4DC2A08E4A}"/>
          </ac:spMkLst>
        </pc:spChg>
        <pc:spChg chg="add del">
          <ac:chgData name="Colbert, Jordan" userId="ee7b72dc-2fcf-4029-959b-20fa532d9952" providerId="ADAL" clId="{359231D6-716A-984F-BB35-6144A465208D}" dt="2024-03-06T01:18:20.565" v="20058" actId="26606"/>
          <ac:spMkLst>
            <pc:docMk/>
            <pc:sldMk cId="1920111014" sldId="256"/>
            <ac:spMk id="103" creationId="{54675E42-4819-4E02-8164-B516389B489A}"/>
          </ac:spMkLst>
        </pc:spChg>
        <pc:spChg chg="add del">
          <ac:chgData name="Colbert, Jordan" userId="ee7b72dc-2fcf-4029-959b-20fa532d9952" providerId="ADAL" clId="{359231D6-716A-984F-BB35-6144A465208D}" dt="2024-03-06T01:18:20.565" v="20058" actId="26606"/>
          <ac:spMkLst>
            <pc:docMk/>
            <pc:sldMk cId="1920111014" sldId="256"/>
            <ac:spMk id="104" creationId="{7EA2FCBD-319F-4A4F-9834-E50E3DD2A028}"/>
          </ac:spMkLst>
        </pc:spChg>
        <pc:spChg chg="add del">
          <ac:chgData name="Colbert, Jordan" userId="ee7b72dc-2fcf-4029-959b-20fa532d9952" providerId="ADAL" clId="{359231D6-716A-984F-BB35-6144A465208D}" dt="2024-03-06T01:18:28.717" v="20061" actId="26606"/>
          <ac:spMkLst>
            <pc:docMk/>
            <pc:sldMk cId="1920111014" sldId="256"/>
            <ac:spMk id="107" creationId="{C59AB4C8-9178-4F7A-8404-6890510B5917}"/>
          </ac:spMkLst>
        </pc:spChg>
        <pc:spChg chg="add del">
          <ac:chgData name="Colbert, Jordan" userId="ee7b72dc-2fcf-4029-959b-20fa532d9952" providerId="ADAL" clId="{359231D6-716A-984F-BB35-6144A465208D}" dt="2024-03-06T01:18:28.717" v="20061" actId="26606"/>
          <ac:spMkLst>
            <pc:docMk/>
            <pc:sldMk cId="1920111014" sldId="256"/>
            <ac:spMk id="108" creationId="{4CFDFB37-4BC7-42C6-915D-A6609139BFE7}"/>
          </ac:spMkLst>
        </pc:spChg>
        <pc:spChg chg="add del">
          <ac:chgData name="Colbert, Jordan" userId="ee7b72dc-2fcf-4029-959b-20fa532d9952" providerId="ADAL" clId="{359231D6-716A-984F-BB35-6144A465208D}" dt="2024-03-06T01:21:45.511" v="20077" actId="26606"/>
          <ac:spMkLst>
            <pc:docMk/>
            <pc:sldMk cId="1920111014" sldId="256"/>
            <ac:spMk id="110" creationId="{73C994B4-9721-4148-9EEC-6793CECDE8DD}"/>
          </ac:spMkLst>
        </pc:spChg>
        <pc:spChg chg="add del">
          <ac:chgData name="Colbert, Jordan" userId="ee7b72dc-2fcf-4029-959b-20fa532d9952" providerId="ADAL" clId="{359231D6-716A-984F-BB35-6144A465208D}" dt="2024-03-06T01:21:45.511" v="20077" actId="26606"/>
          <ac:spMkLst>
            <pc:docMk/>
            <pc:sldMk cId="1920111014" sldId="256"/>
            <ac:spMk id="111" creationId="{F9D95E49-763A-4886-B038-82F734740554}"/>
          </ac:spMkLst>
        </pc:spChg>
        <pc:spChg chg="add del">
          <ac:chgData name="Colbert, Jordan" userId="ee7b72dc-2fcf-4029-959b-20fa532d9952" providerId="ADAL" clId="{359231D6-716A-984F-BB35-6144A465208D}" dt="2024-03-06T01:21:45.511" v="20077" actId="26606"/>
          <ac:spMkLst>
            <pc:docMk/>
            <pc:sldMk cId="1920111014" sldId="256"/>
            <ac:spMk id="112" creationId="{04B69146-C1C0-4B58-86FC-34F3390EBAE8}"/>
          </ac:spMkLst>
        </pc:spChg>
        <pc:spChg chg="add del">
          <ac:chgData name="Colbert, Jordan" userId="ee7b72dc-2fcf-4029-959b-20fa532d9952" providerId="ADAL" clId="{359231D6-716A-984F-BB35-6144A465208D}" dt="2024-03-06T01:21:19.834" v="20074" actId="26606"/>
          <ac:spMkLst>
            <pc:docMk/>
            <pc:sldMk cId="1920111014" sldId="256"/>
            <ac:spMk id="120" creationId="{3276E0C7-D588-440B-8F4A-876392DB718F}"/>
          </ac:spMkLst>
        </pc:spChg>
        <pc:spChg chg="add del">
          <ac:chgData name="Colbert, Jordan" userId="ee7b72dc-2fcf-4029-959b-20fa532d9952" providerId="ADAL" clId="{359231D6-716A-984F-BB35-6144A465208D}" dt="2024-03-06T01:21:19.834" v="20074" actId="26606"/>
          <ac:spMkLst>
            <pc:docMk/>
            <pc:sldMk cId="1920111014" sldId="256"/>
            <ac:spMk id="122" creationId="{5BDEA8D4-D640-4088-B589-8760DC702FA4}"/>
          </ac:spMkLst>
        </pc:spChg>
        <pc:spChg chg="add del">
          <ac:chgData name="Colbert, Jordan" userId="ee7b72dc-2fcf-4029-959b-20fa532d9952" providerId="ADAL" clId="{359231D6-716A-984F-BB35-6144A465208D}" dt="2024-03-06T01:21:19.834" v="20074" actId="26606"/>
          <ac:spMkLst>
            <pc:docMk/>
            <pc:sldMk cId="1920111014" sldId="256"/>
            <ac:spMk id="126" creationId="{6B1F108D-1A97-4116-9C32-E0CD6F6278C2}"/>
          </ac:spMkLst>
        </pc:spChg>
        <pc:spChg chg="add del">
          <ac:chgData name="Colbert, Jordan" userId="ee7b72dc-2fcf-4029-959b-20fa532d9952" providerId="ADAL" clId="{359231D6-716A-984F-BB35-6144A465208D}" dt="2024-03-06T01:21:19.834" v="20074" actId="26606"/>
          <ac:spMkLst>
            <pc:docMk/>
            <pc:sldMk cId="1920111014" sldId="256"/>
            <ac:spMk id="127" creationId="{708A22B1-9011-459B-BCED-99F879F1E9D5}"/>
          </ac:spMkLst>
        </pc:spChg>
        <pc:spChg chg="add del">
          <ac:chgData name="Colbert, Jordan" userId="ee7b72dc-2fcf-4029-959b-20fa532d9952" providerId="ADAL" clId="{359231D6-716A-984F-BB35-6144A465208D}" dt="2024-03-06T01:21:45.507" v="20076" actId="26606"/>
          <ac:spMkLst>
            <pc:docMk/>
            <pc:sldMk cId="1920111014" sldId="256"/>
            <ac:spMk id="129" creationId="{51E97C3D-86C0-41DC-9F8A-476CC05E5D78}"/>
          </ac:spMkLst>
        </pc:spChg>
        <pc:spChg chg="add del">
          <ac:chgData name="Colbert, Jordan" userId="ee7b72dc-2fcf-4029-959b-20fa532d9952" providerId="ADAL" clId="{359231D6-716A-984F-BB35-6144A465208D}" dt="2024-03-06T01:21:45.507" v="20076" actId="26606"/>
          <ac:spMkLst>
            <pc:docMk/>
            <pc:sldMk cId="1920111014" sldId="256"/>
            <ac:spMk id="130" creationId="{309C9282-EF05-4BDC-AEC6-69DA837C6BAD}"/>
          </ac:spMkLst>
        </pc:spChg>
        <pc:spChg chg="add del">
          <ac:chgData name="Colbert, Jordan" userId="ee7b72dc-2fcf-4029-959b-20fa532d9952" providerId="ADAL" clId="{359231D6-716A-984F-BB35-6144A465208D}" dt="2024-03-06T01:22:40.356" v="20081" actId="26606"/>
          <ac:spMkLst>
            <pc:docMk/>
            <pc:sldMk cId="1920111014" sldId="256"/>
            <ac:spMk id="137" creationId="{94714483-7072-431F-9DBE-87F44E4D44BC}"/>
          </ac:spMkLst>
        </pc:spChg>
        <pc:spChg chg="add del">
          <ac:chgData name="Colbert, Jordan" userId="ee7b72dc-2fcf-4029-959b-20fa532d9952" providerId="ADAL" clId="{359231D6-716A-984F-BB35-6144A465208D}" dt="2024-03-06T01:22:40.356" v="20081" actId="26606"/>
          <ac:spMkLst>
            <pc:docMk/>
            <pc:sldMk cId="1920111014" sldId="256"/>
            <ac:spMk id="139" creationId="{495892E1-F4A5-4991-AC52-4F417B14A2A2}"/>
          </ac:spMkLst>
        </pc:spChg>
        <pc:spChg chg="add del">
          <ac:chgData name="Colbert, Jordan" userId="ee7b72dc-2fcf-4029-959b-20fa532d9952" providerId="ADAL" clId="{359231D6-716A-984F-BB35-6144A465208D}" dt="2024-03-06T01:24:04.730" v="20097" actId="26606"/>
          <ac:spMkLst>
            <pc:docMk/>
            <pc:sldMk cId="1920111014" sldId="256"/>
            <ac:spMk id="143" creationId="{F03296FF-275D-4B43-B5B2-F04190E05E67}"/>
          </ac:spMkLst>
        </pc:spChg>
        <pc:spChg chg="add del">
          <ac:chgData name="Colbert, Jordan" userId="ee7b72dc-2fcf-4029-959b-20fa532d9952" providerId="ADAL" clId="{359231D6-716A-984F-BB35-6144A465208D}" dt="2024-03-06T01:24:04.730" v="20097" actId="26606"/>
          <ac:spMkLst>
            <pc:docMk/>
            <pc:sldMk cId="1920111014" sldId="256"/>
            <ac:spMk id="145" creationId="{CE2CF453-4871-4F22-8746-957F757DAAF8}"/>
          </ac:spMkLst>
        </pc:spChg>
        <pc:spChg chg="add del">
          <ac:chgData name="Colbert, Jordan" userId="ee7b72dc-2fcf-4029-959b-20fa532d9952" providerId="ADAL" clId="{359231D6-716A-984F-BB35-6144A465208D}" dt="2024-03-06T01:22:40.356" v="20081" actId="26606"/>
          <ac:spMkLst>
            <pc:docMk/>
            <pc:sldMk cId="1920111014" sldId="256"/>
            <ac:spMk id="149" creationId="{E2683E3F-F855-4549-84F8-42064EC0F247}"/>
          </ac:spMkLst>
        </pc:spChg>
        <pc:spChg chg="add del">
          <ac:chgData name="Colbert, Jordan" userId="ee7b72dc-2fcf-4029-959b-20fa532d9952" providerId="ADAL" clId="{359231D6-716A-984F-BB35-6144A465208D}" dt="2024-03-06T01:22:40.356" v="20081" actId="26606"/>
          <ac:spMkLst>
            <pc:docMk/>
            <pc:sldMk cId="1920111014" sldId="256"/>
            <ac:spMk id="157" creationId="{832F3179-0CD5-40C8-9939-D8355006F7BA}"/>
          </ac:spMkLst>
        </pc:spChg>
        <pc:spChg chg="add del">
          <ac:chgData name="Colbert, Jordan" userId="ee7b72dc-2fcf-4029-959b-20fa532d9952" providerId="ADAL" clId="{359231D6-716A-984F-BB35-6144A465208D}" dt="2024-03-06T01:24:04.730" v="20097" actId="26606"/>
          <ac:spMkLst>
            <pc:docMk/>
            <pc:sldMk cId="1920111014" sldId="256"/>
            <ac:spMk id="169" creationId="{AC14302F-E955-47D0-A56B-D1D1A6953B51}"/>
          </ac:spMkLst>
        </pc:spChg>
        <pc:spChg chg="add del">
          <ac:chgData name="Colbert, Jordan" userId="ee7b72dc-2fcf-4029-959b-20fa532d9952" providerId="ADAL" clId="{359231D6-716A-984F-BB35-6144A465208D}" dt="2024-03-06T01:24:04.730" v="20097" actId="26606"/>
          <ac:spMkLst>
            <pc:docMk/>
            <pc:sldMk cId="1920111014" sldId="256"/>
            <ac:spMk id="170" creationId="{338E15C2-FFE3-4AD9-B8E8-4B895DB2E1A8}"/>
          </ac:spMkLst>
        </pc:spChg>
        <pc:spChg chg="add del">
          <ac:chgData name="Colbert, Jordan" userId="ee7b72dc-2fcf-4029-959b-20fa532d9952" providerId="ADAL" clId="{359231D6-716A-984F-BB35-6144A465208D}" dt="2024-03-06T01:24:04.730" v="20097" actId="26606"/>
          <ac:spMkLst>
            <pc:docMk/>
            <pc:sldMk cId="1920111014" sldId="256"/>
            <ac:spMk id="171" creationId="{A45FD7F6-BF7B-4588-AE38-90035891A149}"/>
          </ac:spMkLst>
        </pc:spChg>
        <pc:spChg chg="add del">
          <ac:chgData name="Colbert, Jordan" userId="ee7b72dc-2fcf-4029-959b-20fa532d9952" providerId="ADAL" clId="{359231D6-716A-984F-BB35-6144A465208D}" dt="2024-03-06T01:24:04.718" v="20096" actId="26606"/>
          <ac:spMkLst>
            <pc:docMk/>
            <pc:sldMk cId="1920111014" sldId="256"/>
            <ac:spMk id="176" creationId="{BCED4D40-4B67-4331-AC48-79B82B4A47D8}"/>
          </ac:spMkLst>
        </pc:spChg>
        <pc:spChg chg="add del">
          <ac:chgData name="Colbert, Jordan" userId="ee7b72dc-2fcf-4029-959b-20fa532d9952" providerId="ADAL" clId="{359231D6-716A-984F-BB35-6144A465208D}" dt="2024-03-06T01:24:04.718" v="20096" actId="26606"/>
          <ac:spMkLst>
            <pc:docMk/>
            <pc:sldMk cId="1920111014" sldId="256"/>
            <ac:spMk id="178" creationId="{670CEDEF-4F34-412E-84EE-329C1E936AF5}"/>
          </ac:spMkLst>
        </pc:spChg>
        <pc:spChg chg="add del">
          <ac:chgData name="Colbert, Jordan" userId="ee7b72dc-2fcf-4029-959b-20fa532d9952" providerId="ADAL" clId="{359231D6-716A-984F-BB35-6144A465208D}" dt="2024-03-06T01:24:44.149" v="20102" actId="26606"/>
          <ac:spMkLst>
            <pc:docMk/>
            <pc:sldMk cId="1920111014" sldId="256"/>
            <ac:spMk id="185" creationId="{23D09407-53BC-485E-B4CE-BC5E4FC4B25B}"/>
          </ac:spMkLst>
        </pc:spChg>
        <pc:spChg chg="add del">
          <ac:chgData name="Colbert, Jordan" userId="ee7b72dc-2fcf-4029-959b-20fa532d9952" providerId="ADAL" clId="{359231D6-716A-984F-BB35-6144A465208D}" dt="2024-03-06T01:24:44.149" v="20102" actId="26606"/>
          <ac:spMkLst>
            <pc:docMk/>
            <pc:sldMk cId="1920111014" sldId="256"/>
            <ac:spMk id="191" creationId="{921DB988-49FC-4608-B0A2-E2F3A4019041}"/>
          </ac:spMkLst>
        </pc:spChg>
        <pc:spChg chg="add">
          <ac:chgData name="Colbert, Jordan" userId="ee7b72dc-2fcf-4029-959b-20fa532d9952" providerId="ADAL" clId="{359231D6-716A-984F-BB35-6144A465208D}" dt="2024-03-06T01:24:44.149" v="20102" actId="26606"/>
          <ac:spMkLst>
            <pc:docMk/>
            <pc:sldMk cId="1920111014" sldId="256"/>
            <ac:spMk id="196" creationId="{700E0F77-E936-4985-B7B1-B9823486AC33}"/>
          </ac:spMkLst>
        </pc:spChg>
        <pc:spChg chg="add">
          <ac:chgData name="Colbert, Jordan" userId="ee7b72dc-2fcf-4029-959b-20fa532d9952" providerId="ADAL" clId="{359231D6-716A-984F-BB35-6144A465208D}" dt="2024-03-06T01:24:44.149" v="20102" actId="26606"/>
          <ac:spMkLst>
            <pc:docMk/>
            <pc:sldMk cId="1920111014" sldId="256"/>
            <ac:spMk id="198" creationId="{95C8260E-968F-44E8-A823-ABB431311926}"/>
          </ac:spMkLst>
        </pc:spChg>
        <pc:spChg chg="add">
          <ac:chgData name="Colbert, Jordan" userId="ee7b72dc-2fcf-4029-959b-20fa532d9952" providerId="ADAL" clId="{359231D6-716A-984F-BB35-6144A465208D}" dt="2024-03-06T01:24:44.149" v="20102" actId="26606"/>
          <ac:spMkLst>
            <pc:docMk/>
            <pc:sldMk cId="1920111014" sldId="256"/>
            <ac:spMk id="200" creationId="{2C1BBA94-3F40-40AA-8BB9-E69E25E537C1}"/>
          </ac:spMkLst>
        </pc:spChg>
        <pc:spChg chg="add">
          <ac:chgData name="Colbert, Jordan" userId="ee7b72dc-2fcf-4029-959b-20fa532d9952" providerId="ADAL" clId="{359231D6-716A-984F-BB35-6144A465208D}" dt="2024-03-06T01:24:44.149" v="20102" actId="26606"/>
          <ac:spMkLst>
            <pc:docMk/>
            <pc:sldMk cId="1920111014" sldId="256"/>
            <ac:spMk id="202" creationId="{FE43805F-24A6-46A4-B19B-54F28347355C}"/>
          </ac:spMkLst>
        </pc:spChg>
        <pc:grpChg chg="add del">
          <ac:chgData name="Colbert, Jordan" userId="ee7b72dc-2fcf-4029-959b-20fa532d9952" providerId="ADAL" clId="{359231D6-716A-984F-BB35-6144A465208D}" dt="2024-03-06T00:47:03.825" v="19983" actId="26606"/>
          <ac:grpSpMkLst>
            <pc:docMk/>
            <pc:sldMk cId="1920111014" sldId="256"/>
            <ac:grpSpMk id="19" creationId="{ACF597F8-76AA-44FA-8E6A-06223B66C0DD}"/>
          </ac:grpSpMkLst>
        </pc:grpChg>
        <pc:grpChg chg="add del">
          <ac:chgData name="Colbert, Jordan" userId="ee7b72dc-2fcf-4029-959b-20fa532d9952" providerId="ADAL" clId="{359231D6-716A-984F-BB35-6144A465208D}" dt="2024-03-06T00:47:03.825" v="19983" actId="26606"/>
          <ac:grpSpMkLst>
            <pc:docMk/>
            <pc:sldMk cId="1920111014" sldId="256"/>
            <ac:grpSpMk id="29" creationId="{8FC90B1E-0223-4440-AF22-8F32F6F0C7D2}"/>
          </ac:grpSpMkLst>
        </pc:grpChg>
        <pc:grpChg chg="add del">
          <ac:chgData name="Colbert, Jordan" userId="ee7b72dc-2fcf-4029-959b-20fa532d9952" providerId="ADAL" clId="{359231D6-716A-984F-BB35-6144A465208D}" dt="2024-03-06T00:47:03.825" v="19983" actId="26606"/>
          <ac:grpSpMkLst>
            <pc:docMk/>
            <pc:sldMk cId="1920111014" sldId="256"/>
            <ac:grpSpMk id="37" creationId="{11CE155D-684B-4F5E-B835-C52765E310E7}"/>
          </ac:grpSpMkLst>
        </pc:grpChg>
        <pc:grpChg chg="add del">
          <ac:chgData name="Colbert, Jordan" userId="ee7b72dc-2fcf-4029-959b-20fa532d9952" providerId="ADAL" clId="{359231D6-716A-984F-BB35-6144A465208D}" dt="2024-03-06T00:59:33.573" v="19995" actId="26606"/>
          <ac:grpSpMkLst>
            <pc:docMk/>
            <pc:sldMk cId="1920111014" sldId="256"/>
            <ac:grpSpMk id="44" creationId="{3248F5E6-4377-481A-9615-8B26AF96A076}"/>
          </ac:grpSpMkLst>
        </pc:grpChg>
        <pc:grpChg chg="add del">
          <ac:chgData name="Colbert, Jordan" userId="ee7b72dc-2fcf-4029-959b-20fa532d9952" providerId="ADAL" clId="{359231D6-716A-984F-BB35-6144A465208D}" dt="2024-03-06T00:59:33.573" v="19995" actId="26606"/>
          <ac:grpSpMkLst>
            <pc:docMk/>
            <pc:sldMk cId="1920111014" sldId="256"/>
            <ac:grpSpMk id="46" creationId="{E27AF472-EAE3-4572-AB69-B92BD10DBC6D}"/>
          </ac:grpSpMkLst>
        </pc:grpChg>
        <pc:grpChg chg="add del">
          <ac:chgData name="Colbert, Jordan" userId="ee7b72dc-2fcf-4029-959b-20fa532d9952" providerId="ADAL" clId="{359231D6-716A-984F-BB35-6144A465208D}" dt="2024-03-06T01:18:28.724" v="20062" actId="26606"/>
          <ac:grpSpMkLst>
            <pc:docMk/>
            <pc:sldMk cId="1920111014" sldId="256"/>
            <ac:grpSpMk id="92" creationId="{7E0FE442-FDE7-03A0-48D0-17C4325DB29D}"/>
          </ac:grpSpMkLst>
        </pc:grpChg>
        <pc:grpChg chg="add del">
          <ac:chgData name="Colbert, Jordan" userId="ee7b72dc-2fcf-4029-959b-20fa532d9952" providerId="ADAL" clId="{359231D6-716A-984F-BB35-6144A465208D}" dt="2024-03-06T01:18:20.565" v="20058" actId="26606"/>
          <ac:grpSpMkLst>
            <pc:docMk/>
            <pc:sldMk cId="1920111014" sldId="256"/>
            <ac:grpSpMk id="105" creationId="{02E8B24A-E924-4EA4-951E-022F5DCF4279}"/>
          </ac:grpSpMkLst>
        </pc:grpChg>
        <pc:grpChg chg="add del">
          <ac:chgData name="Colbert, Jordan" userId="ee7b72dc-2fcf-4029-959b-20fa532d9952" providerId="ADAL" clId="{359231D6-716A-984F-BB35-6144A465208D}" dt="2024-03-06T01:21:10.484" v="20072" actId="26606"/>
          <ac:grpSpMkLst>
            <pc:docMk/>
            <pc:sldMk cId="1920111014" sldId="256"/>
            <ac:grpSpMk id="115" creationId="{1EEF3FD8-64A2-8168-ABD3-569FEE45B7CE}"/>
          </ac:grpSpMkLst>
        </pc:grpChg>
        <pc:grpChg chg="add del">
          <ac:chgData name="Colbert, Jordan" userId="ee7b72dc-2fcf-4029-959b-20fa532d9952" providerId="ADAL" clId="{359231D6-716A-984F-BB35-6144A465208D}" dt="2024-03-06T01:20:53.730" v="20070" actId="26606"/>
          <ac:grpSpMkLst>
            <pc:docMk/>
            <pc:sldMk cId="1920111014" sldId="256"/>
            <ac:grpSpMk id="118" creationId="{1EEF3FD8-64A2-8168-ABD3-569FEE45B7CE}"/>
          </ac:grpSpMkLst>
        </pc:grpChg>
        <pc:grpChg chg="add del">
          <ac:chgData name="Colbert, Jordan" userId="ee7b72dc-2fcf-4029-959b-20fa532d9952" providerId="ADAL" clId="{359231D6-716A-984F-BB35-6144A465208D}" dt="2024-03-06T01:22:40.356" v="20081" actId="26606"/>
          <ac:grpSpMkLst>
            <pc:docMk/>
            <pc:sldMk cId="1920111014" sldId="256"/>
            <ac:grpSpMk id="141" creationId="{ACF597F8-76AA-44FA-8E6A-06223B66C0DD}"/>
          </ac:grpSpMkLst>
        </pc:grpChg>
        <pc:grpChg chg="add del">
          <ac:chgData name="Colbert, Jordan" userId="ee7b72dc-2fcf-4029-959b-20fa532d9952" providerId="ADAL" clId="{359231D6-716A-984F-BB35-6144A465208D}" dt="2024-03-06T01:22:40.356" v="20081" actId="26606"/>
          <ac:grpSpMkLst>
            <pc:docMk/>
            <pc:sldMk cId="1920111014" sldId="256"/>
            <ac:grpSpMk id="151" creationId="{8FC90B1E-0223-4440-AF22-8F32F6F0C7D2}"/>
          </ac:grpSpMkLst>
        </pc:grpChg>
        <pc:grpChg chg="add del">
          <ac:chgData name="Colbert, Jordan" userId="ee7b72dc-2fcf-4029-959b-20fa532d9952" providerId="ADAL" clId="{359231D6-716A-984F-BB35-6144A465208D}" dt="2024-03-06T01:22:40.356" v="20081" actId="26606"/>
          <ac:grpSpMkLst>
            <pc:docMk/>
            <pc:sldMk cId="1920111014" sldId="256"/>
            <ac:grpSpMk id="159" creationId="{11CE155D-684B-4F5E-B835-C52765E310E7}"/>
          </ac:grpSpMkLst>
        </pc:grpChg>
        <pc:grpChg chg="add del">
          <ac:chgData name="Colbert, Jordan" userId="ee7b72dc-2fcf-4029-959b-20fa532d9952" providerId="ADAL" clId="{359231D6-716A-984F-BB35-6144A465208D}" dt="2024-03-06T01:24:44.149" v="20102" actId="26606"/>
          <ac:grpSpMkLst>
            <pc:docMk/>
            <pc:sldMk cId="1920111014" sldId="256"/>
            <ac:grpSpMk id="180" creationId="{E9B930FD-8671-4C4C-ADCF-73AC1D0CD417}"/>
          </ac:grpSpMkLst>
        </pc:grpChg>
        <pc:grpChg chg="add del">
          <ac:chgData name="Colbert, Jordan" userId="ee7b72dc-2fcf-4029-959b-20fa532d9952" providerId="ADAL" clId="{359231D6-716A-984F-BB35-6144A465208D}" dt="2024-03-06T01:24:44.149" v="20102" actId="26606"/>
          <ac:grpSpMkLst>
            <pc:docMk/>
            <pc:sldMk cId="1920111014" sldId="256"/>
            <ac:grpSpMk id="186" creationId="{383C2651-AE0C-4AE4-8725-E2F9414FE219}"/>
          </ac:grpSpMkLst>
        </pc:grpChg>
        <pc:picChg chg="add del mod">
          <ac:chgData name="Colbert, Jordan" userId="ee7b72dc-2fcf-4029-959b-20fa532d9952" providerId="ADAL" clId="{359231D6-716A-984F-BB35-6144A465208D}" dt="2024-03-06T01:07:56.998" v="20038" actId="478"/>
          <ac:picMkLst>
            <pc:docMk/>
            <pc:sldMk cId="1920111014" sldId="256"/>
            <ac:picMk id="5" creationId="{6DF6DF24-6C31-B2BC-AD09-6568887C1A2C}"/>
          </ac:picMkLst>
        </pc:picChg>
        <pc:picChg chg="add del mod">
          <ac:chgData name="Colbert, Jordan" userId="ee7b72dc-2fcf-4029-959b-20fa532d9952" providerId="ADAL" clId="{359231D6-716A-984F-BB35-6144A465208D}" dt="2024-03-06T00:46:29.351" v="19977" actId="478"/>
          <ac:picMkLst>
            <pc:docMk/>
            <pc:sldMk cId="1920111014" sldId="256"/>
            <ac:picMk id="6" creationId="{3655E09B-B593-CC1C-92C3-DBA76E07CC16}"/>
          </ac:picMkLst>
        </pc:picChg>
        <pc:picChg chg="add mod ord">
          <ac:chgData name="Colbert, Jordan" userId="ee7b72dc-2fcf-4029-959b-20fa532d9952" providerId="ADAL" clId="{359231D6-716A-984F-BB35-6144A465208D}" dt="2024-03-06T01:24:44.149" v="20102" actId="26606"/>
          <ac:picMkLst>
            <pc:docMk/>
            <pc:sldMk cId="1920111014" sldId="256"/>
            <ac:picMk id="7" creationId="{B5DBE8BB-2DC1-F6BD-3BD6-2D76C0F44F31}"/>
          </ac:picMkLst>
        </pc:picChg>
        <pc:picChg chg="add del mod">
          <ac:chgData name="Colbert, Jordan" userId="ee7b72dc-2fcf-4029-959b-20fa532d9952" providerId="ADAL" clId="{359231D6-716A-984F-BB35-6144A465208D}" dt="2024-03-06T00:47:17.113" v="19985" actId="478"/>
          <ac:picMkLst>
            <pc:docMk/>
            <pc:sldMk cId="1920111014" sldId="256"/>
            <ac:picMk id="8" creationId="{EAFAEBB7-250E-4189-F22F-2EF70D443A69}"/>
          </ac:picMkLst>
        </pc:picChg>
        <pc:picChg chg="add del mod ord">
          <ac:chgData name="Colbert, Jordan" userId="ee7b72dc-2fcf-4029-959b-20fa532d9952" providerId="ADAL" clId="{359231D6-716A-984F-BB35-6144A465208D}" dt="2024-03-06T01:17:31.866" v="20051" actId="478"/>
          <ac:picMkLst>
            <pc:docMk/>
            <pc:sldMk cId="1920111014" sldId="256"/>
            <ac:picMk id="9" creationId="{EC8C4281-16EE-282A-C808-FD3120D66173}"/>
          </ac:picMkLst>
        </pc:picChg>
        <pc:picChg chg="add del mod ord">
          <ac:chgData name="Colbert, Jordan" userId="ee7b72dc-2fcf-4029-959b-20fa532d9952" providerId="ADAL" clId="{359231D6-716A-984F-BB35-6144A465208D}" dt="2024-03-06T01:18:34.223" v="20063" actId="478"/>
          <ac:picMkLst>
            <pc:docMk/>
            <pc:sldMk cId="1920111014" sldId="256"/>
            <ac:picMk id="11" creationId="{AF6771D5-273E-2796-EC85-1D08F24BCC13}"/>
          </ac:picMkLst>
        </pc:picChg>
        <pc:picChg chg="add del mod ord">
          <ac:chgData name="Colbert, Jordan" userId="ee7b72dc-2fcf-4029-959b-20fa532d9952" providerId="ADAL" clId="{359231D6-716A-984F-BB35-6144A465208D}" dt="2024-03-06T01:23:34.503" v="20093" actId="478"/>
          <ac:picMkLst>
            <pc:docMk/>
            <pc:sldMk cId="1920111014" sldId="256"/>
            <ac:picMk id="13" creationId="{37AA9D26-6FEE-57D7-6FF5-F084CD202B1D}"/>
          </ac:picMkLst>
        </pc:picChg>
        <pc:picChg chg="add del mod">
          <ac:chgData name="Colbert, Jordan" userId="ee7b72dc-2fcf-4029-959b-20fa532d9952" providerId="ADAL" clId="{359231D6-716A-984F-BB35-6144A465208D}" dt="2024-03-06T00:58:21.191" v="19990" actId="478"/>
          <ac:picMkLst>
            <pc:docMk/>
            <pc:sldMk cId="1920111014" sldId="256"/>
            <ac:picMk id="14" creationId="{0D0F09FA-6CC1-8D23-42F7-69B3DBDF933E}"/>
          </ac:picMkLst>
        </pc:picChg>
        <pc:picChg chg="add mod">
          <ac:chgData name="Colbert, Jordan" userId="ee7b72dc-2fcf-4029-959b-20fa532d9952" providerId="ADAL" clId="{359231D6-716A-984F-BB35-6144A465208D}" dt="2024-03-06T01:25:19.391" v="20108" actId="1076"/>
          <ac:picMkLst>
            <pc:docMk/>
            <pc:sldMk cId="1920111014" sldId="256"/>
            <ac:picMk id="15" creationId="{0F512552-181B-8BC1-0813-407EB416EC40}"/>
          </ac:picMkLst>
        </pc:picChg>
        <pc:picChg chg="add del mod">
          <ac:chgData name="Colbert, Jordan" userId="ee7b72dc-2fcf-4029-959b-20fa532d9952" providerId="ADAL" clId="{359231D6-716A-984F-BB35-6144A465208D}" dt="2024-03-06T01:28:25.711" v="20123" actId="478"/>
          <ac:picMkLst>
            <pc:docMk/>
            <pc:sldMk cId="1920111014" sldId="256"/>
            <ac:picMk id="17" creationId="{A7BF655A-9B6C-2ECC-02E5-D456ABB47A65}"/>
          </ac:picMkLst>
        </pc:picChg>
        <pc:picChg chg="add mod">
          <ac:chgData name="Colbert, Jordan" userId="ee7b72dc-2fcf-4029-959b-20fa532d9952" providerId="ADAL" clId="{359231D6-716A-984F-BB35-6144A465208D}" dt="2024-03-06T01:30:35.341" v="20129" actId="1076"/>
          <ac:picMkLst>
            <pc:docMk/>
            <pc:sldMk cId="1920111014" sldId="256"/>
            <ac:picMk id="18" creationId="{5DFB68B9-DD31-BA2B-9425-774BE0B81579}"/>
          </ac:picMkLst>
        </pc:picChg>
        <pc:picChg chg="add del mod">
          <ac:chgData name="Colbert, Jordan" userId="ee7b72dc-2fcf-4029-959b-20fa532d9952" providerId="ADAL" clId="{359231D6-716A-984F-BB35-6144A465208D}" dt="2024-03-06T00:59:41.098" v="19996" actId="478"/>
          <ac:picMkLst>
            <pc:docMk/>
            <pc:sldMk cId="1920111014" sldId="256"/>
            <ac:picMk id="34" creationId="{DCBDB863-ABF7-B925-2E93-EBAD9717D54E}"/>
          </ac:picMkLst>
        </pc:picChg>
        <pc:picChg chg="add del mod ord">
          <ac:chgData name="Colbert, Jordan" userId="ee7b72dc-2fcf-4029-959b-20fa532d9952" providerId="ADAL" clId="{359231D6-716A-984F-BB35-6144A465208D}" dt="2024-03-06T01:07:33.096" v="20034" actId="478"/>
          <ac:picMkLst>
            <pc:docMk/>
            <pc:sldMk cId="1920111014" sldId="256"/>
            <ac:picMk id="42" creationId="{A8A75A7B-1B14-8427-F46A-A4E2F2EB70CC}"/>
          </ac:picMkLst>
        </pc:picChg>
        <pc:cxnChg chg="add del">
          <ac:chgData name="Colbert, Jordan" userId="ee7b72dc-2fcf-4029-959b-20fa532d9952" providerId="ADAL" clId="{359231D6-716A-984F-BB35-6144A465208D}" dt="2024-03-06T01:21:45.511" v="20077" actId="26606"/>
          <ac:cxnSpMkLst>
            <pc:docMk/>
            <pc:sldMk cId="1920111014" sldId="256"/>
            <ac:cxnSpMk id="106" creationId="{5D28AB17-F6FA-4C53-B3E3-D0A39D4A33C0}"/>
          </ac:cxnSpMkLst>
        </pc:cxnChg>
        <pc:cxnChg chg="add del">
          <ac:chgData name="Colbert, Jordan" userId="ee7b72dc-2fcf-4029-959b-20fa532d9952" providerId="ADAL" clId="{359231D6-716A-984F-BB35-6144A465208D}" dt="2024-03-06T01:21:45.511" v="20077" actId="26606"/>
          <ac:cxnSpMkLst>
            <pc:docMk/>
            <pc:sldMk cId="1920111014" sldId="256"/>
            <ac:cxnSpMk id="113" creationId="{3EFADC67-92A1-44FB-8691-D8CD71A21EFA}"/>
          </ac:cxnSpMkLst>
        </pc:cxnChg>
        <pc:cxnChg chg="add del">
          <ac:chgData name="Colbert, Jordan" userId="ee7b72dc-2fcf-4029-959b-20fa532d9952" providerId="ADAL" clId="{359231D6-716A-984F-BB35-6144A465208D}" dt="2024-03-06T01:22:48.650" v="20086" actId="26606"/>
          <ac:cxnSpMkLst>
            <pc:docMk/>
            <pc:sldMk cId="1920111014" sldId="256"/>
            <ac:cxnSpMk id="132" creationId="{8C670C15-4E55-021E-79EA-BFCE4A460DFD}"/>
          </ac:cxnSpMkLst>
        </pc:cxnChg>
        <pc:cxnChg chg="add del">
          <ac:chgData name="Colbert, Jordan" userId="ee7b72dc-2fcf-4029-959b-20fa532d9952" providerId="ADAL" clId="{359231D6-716A-984F-BB35-6144A465208D}" dt="2024-03-06T01:22:41.838" v="20083" actId="26606"/>
          <ac:cxnSpMkLst>
            <pc:docMk/>
            <pc:sldMk cId="1920111014" sldId="256"/>
            <ac:cxnSpMk id="165" creationId="{325D9BB2-A5BE-E224-2249-FA0E0F2E969C}"/>
          </ac:cxnSpMkLst>
        </pc:cxnChg>
        <pc:cxnChg chg="add del">
          <ac:chgData name="Colbert, Jordan" userId="ee7b72dc-2fcf-4029-959b-20fa532d9952" providerId="ADAL" clId="{359231D6-716A-984F-BB35-6144A465208D}" dt="2024-03-06T01:22:48.641" v="20085" actId="26606"/>
          <ac:cxnSpMkLst>
            <pc:docMk/>
            <pc:sldMk cId="1920111014" sldId="256"/>
            <ac:cxnSpMk id="167" creationId="{8C670C15-4E55-021E-79EA-BFCE4A460DFD}"/>
          </ac:cxnSpMkLst>
        </pc:cxnChg>
      </pc:sldChg>
      <pc:sldChg chg="addSp delSp modSp mod setBg modClrScheme setClrOvrMap delDesignElem modCm chgLayout">
        <pc:chgData name="Colbert, Jordan" userId="ee7b72dc-2fcf-4029-959b-20fa532d9952" providerId="ADAL" clId="{359231D6-716A-984F-BB35-6144A465208D}" dt="2024-03-06T19:31:56.249" v="20188"/>
        <pc:sldMkLst>
          <pc:docMk/>
          <pc:sldMk cId="2128536031" sldId="257"/>
        </pc:sldMkLst>
        <pc:spChg chg="add del mod">
          <ac:chgData name="Colbert, Jordan" userId="ee7b72dc-2fcf-4029-959b-20fa532d9952" providerId="ADAL" clId="{359231D6-716A-984F-BB35-6144A465208D}" dt="2024-03-03T22:43:32.689" v="507"/>
          <ac:spMkLst>
            <pc:docMk/>
            <pc:sldMk cId="2128536031" sldId="257"/>
            <ac:spMk id="2" creationId="{AA01E476-E235-CA88-3086-67BA20C84188}"/>
          </ac:spMkLst>
        </pc:spChg>
        <pc:spChg chg="mod ord">
          <ac:chgData name="Colbert, Jordan" userId="ee7b72dc-2fcf-4029-959b-20fa532d9952" providerId="ADAL" clId="{359231D6-716A-984F-BB35-6144A465208D}" dt="2024-03-06T00:07:52.801" v="19532" actId="13244"/>
          <ac:spMkLst>
            <pc:docMk/>
            <pc:sldMk cId="2128536031" sldId="257"/>
            <ac:spMk id="13" creationId="{00000000-0000-0000-0000-000000000000}"/>
          </ac:spMkLst>
        </pc:spChg>
        <pc:spChg chg="mod ord">
          <ac:chgData name="Colbert, Jordan" userId="ee7b72dc-2fcf-4029-959b-20fa532d9952" providerId="ADAL" clId="{359231D6-716A-984F-BB35-6144A465208D}" dt="2024-03-06T19:31:44.761" v="20186" actId="20577"/>
          <ac:spMkLst>
            <pc:docMk/>
            <pc:sldMk cId="2128536031" sldId="257"/>
            <ac:spMk id="14" creationId="{00000000-0000-0000-0000-000000000000}"/>
          </ac:spMkLst>
        </pc:spChg>
        <pc:spChg chg="add del mod">
          <ac:chgData name="Colbert, Jordan" userId="ee7b72dc-2fcf-4029-959b-20fa532d9952" providerId="ADAL" clId="{359231D6-716A-984F-BB35-6144A465208D}" dt="2024-03-04T02:32:53.681" v="4417" actId="26606"/>
          <ac:spMkLst>
            <pc:docMk/>
            <pc:sldMk cId="2128536031" sldId="257"/>
            <ac:spMk id="16" creationId="{04B27FEC-240E-0418-E3BF-A23097E8C8AA}"/>
          </ac:spMkLst>
        </pc:spChg>
        <pc:spChg chg="add del">
          <ac:chgData name="Colbert, Jordan" userId="ee7b72dc-2fcf-4029-959b-20fa532d9952" providerId="ADAL" clId="{359231D6-716A-984F-BB35-6144A465208D}" dt="2024-03-04T02:38:57.969" v="4474" actId="26606"/>
          <ac:spMkLst>
            <pc:docMk/>
            <pc:sldMk cId="2128536031" sldId="257"/>
            <ac:spMk id="17" creationId="{5C8908E2-EE49-44D2-9428-A28D2312A8D5}"/>
          </ac:spMkLst>
        </pc:spChg>
        <pc:spChg chg="add del mod">
          <ac:chgData name="Colbert, Jordan" userId="ee7b72dc-2fcf-4029-959b-20fa532d9952" providerId="ADAL" clId="{359231D6-716A-984F-BB35-6144A465208D}" dt="2024-03-04T02:32:56.305" v="4419" actId="26606"/>
          <ac:spMkLst>
            <pc:docMk/>
            <pc:sldMk cId="2128536031" sldId="257"/>
            <ac:spMk id="18" creationId="{F35135F7-B18F-2E02-C583-DE495B1D071D}"/>
          </ac:spMkLst>
        </pc:spChg>
        <pc:spChg chg="add del mod">
          <ac:chgData name="Colbert, Jordan" userId="ee7b72dc-2fcf-4029-959b-20fa532d9952" providerId="ADAL" clId="{359231D6-716A-984F-BB35-6144A465208D}" dt="2024-03-04T02:32:40.998" v="4409" actId="26606"/>
          <ac:spMkLst>
            <pc:docMk/>
            <pc:sldMk cId="2128536031" sldId="257"/>
            <ac:spMk id="19" creationId="{0DE7F553-88AC-5C67-82C0-50E4828C0A73}"/>
          </ac:spMkLst>
        </pc:spChg>
        <pc:spChg chg="add del mod">
          <ac:chgData name="Colbert, Jordan" userId="ee7b72dc-2fcf-4029-959b-20fa532d9952" providerId="ADAL" clId="{359231D6-716A-984F-BB35-6144A465208D}" dt="2024-03-04T02:32:56.305" v="4419" actId="26606"/>
          <ac:spMkLst>
            <pc:docMk/>
            <pc:sldMk cId="2128536031" sldId="257"/>
            <ac:spMk id="20" creationId="{AF2C932D-96B2-0D20-8E32-D0CE2FC09588}"/>
          </ac:spMkLst>
        </pc:spChg>
        <pc:spChg chg="add del mod">
          <ac:chgData name="Colbert, Jordan" userId="ee7b72dc-2fcf-4029-959b-20fa532d9952" providerId="ADAL" clId="{359231D6-716A-984F-BB35-6144A465208D}" dt="2024-03-04T02:32:48.898" v="4411" actId="26606"/>
          <ac:spMkLst>
            <pc:docMk/>
            <pc:sldMk cId="2128536031" sldId="257"/>
            <ac:spMk id="21" creationId="{BA3B000F-8131-F1B1-4712-A9669826AD50}"/>
          </ac:spMkLst>
        </pc:spChg>
        <pc:spChg chg="add del mod">
          <ac:chgData name="Colbert, Jordan" userId="ee7b72dc-2fcf-4029-959b-20fa532d9952" providerId="ADAL" clId="{359231D6-716A-984F-BB35-6144A465208D}" dt="2024-03-04T02:32:56.305" v="4419" actId="26606"/>
          <ac:spMkLst>
            <pc:docMk/>
            <pc:sldMk cId="2128536031" sldId="257"/>
            <ac:spMk id="23" creationId="{270D3C16-F4A8-1F43-4DE3-344A6C801B18}"/>
          </ac:spMkLst>
        </pc:spChg>
        <pc:spChg chg="add del mod">
          <ac:chgData name="Colbert, Jordan" userId="ee7b72dc-2fcf-4029-959b-20fa532d9952" providerId="ADAL" clId="{359231D6-716A-984F-BB35-6144A465208D}" dt="2024-03-04T02:38:43.171" v="4472" actId="700"/>
          <ac:spMkLst>
            <pc:docMk/>
            <pc:sldMk cId="2128536031" sldId="257"/>
            <ac:spMk id="25" creationId="{0DE7F553-88AC-5C67-82C0-50E4828C0A73}"/>
          </ac:spMkLst>
        </pc:spChg>
        <pc:spChg chg="add del">
          <ac:chgData name="Colbert, Jordan" userId="ee7b72dc-2fcf-4029-959b-20fa532d9952" providerId="ADAL" clId="{359231D6-716A-984F-BB35-6144A465208D}" dt="2024-03-04T02:38:57.969" v="4474" actId="26606"/>
          <ac:spMkLst>
            <pc:docMk/>
            <pc:sldMk cId="2128536031" sldId="257"/>
            <ac:spMk id="27" creationId="{ED888B23-07FA-482A-96DF-47E31AF1A603}"/>
          </ac:spMkLst>
        </pc:spChg>
        <pc:spChg chg="add del">
          <ac:chgData name="Colbert, Jordan" userId="ee7b72dc-2fcf-4029-959b-20fa532d9952" providerId="ADAL" clId="{359231D6-716A-984F-BB35-6144A465208D}" dt="2024-03-04T02:38:57.969" v="4474" actId="26606"/>
          <ac:spMkLst>
            <pc:docMk/>
            <pc:sldMk cId="2128536031" sldId="257"/>
            <ac:spMk id="28" creationId="{BD92035A-AA2F-4CD8-A556-1CE8BDEC75BD}"/>
          </ac:spMkLst>
        </pc:spChg>
        <pc:spChg chg="add del">
          <ac:chgData name="Colbert, Jordan" userId="ee7b72dc-2fcf-4029-959b-20fa532d9952" providerId="ADAL" clId="{359231D6-716A-984F-BB35-6144A465208D}" dt="2024-03-04T02:38:21.619" v="4464" actId="26606"/>
          <ac:spMkLst>
            <pc:docMk/>
            <pc:sldMk cId="2128536031" sldId="257"/>
            <ac:spMk id="30" creationId="{E35A04CF-97D4-4FF7-B359-C546B1F62E54}"/>
          </ac:spMkLst>
        </pc:spChg>
        <pc:spChg chg="add del mod">
          <ac:chgData name="Colbert, Jordan" userId="ee7b72dc-2fcf-4029-959b-20fa532d9952" providerId="ADAL" clId="{359231D6-716A-984F-BB35-6144A465208D}" dt="2024-03-06T00:08:03.831" v="19535" actId="478"/>
          <ac:spMkLst>
            <pc:docMk/>
            <pc:sldMk cId="2128536031" sldId="257"/>
            <ac:spMk id="31" creationId="{AC17DE74-01C9-4859-B65A-85CF999E8580}"/>
          </ac:spMkLst>
        </pc:spChg>
        <pc:spChg chg="add del">
          <ac:chgData name="Colbert, Jordan" userId="ee7b72dc-2fcf-4029-959b-20fa532d9952" providerId="ADAL" clId="{359231D6-716A-984F-BB35-6144A465208D}" dt="2024-03-04T02:38:21.619" v="4464" actId="26606"/>
          <ac:spMkLst>
            <pc:docMk/>
            <pc:sldMk cId="2128536031" sldId="257"/>
            <ac:spMk id="32" creationId="{1DE7243B-5109-444B-8FAF-7437C66BC0E9}"/>
          </ac:spMkLst>
        </pc:spChg>
        <pc:spChg chg="add">
          <ac:chgData name="Colbert, Jordan" userId="ee7b72dc-2fcf-4029-959b-20fa532d9952" providerId="ADAL" clId="{359231D6-716A-984F-BB35-6144A465208D}" dt="2024-03-04T02:38:57.978" v="4475" actId="26606"/>
          <ac:spMkLst>
            <pc:docMk/>
            <pc:sldMk cId="2128536031" sldId="257"/>
            <ac:spMk id="33" creationId="{068C0432-0E90-4CC1-8CD3-D44A90DF07EF}"/>
          </ac:spMkLst>
        </pc:spChg>
        <pc:spChg chg="add del">
          <ac:chgData name="Colbert, Jordan" userId="ee7b72dc-2fcf-4029-959b-20fa532d9952" providerId="ADAL" clId="{359231D6-716A-984F-BB35-6144A465208D}" dt="2024-03-04T02:38:21.619" v="4464" actId="26606"/>
          <ac:spMkLst>
            <pc:docMk/>
            <pc:sldMk cId="2128536031" sldId="257"/>
            <ac:spMk id="34" creationId="{4C5D6221-DA7B-4611-AA26-7D8E349FDE96}"/>
          </ac:spMkLst>
        </pc:spChg>
        <pc:spChg chg="add del">
          <ac:chgData name="Colbert, Jordan" userId="ee7b72dc-2fcf-4029-959b-20fa532d9952" providerId="ADAL" clId="{359231D6-716A-984F-BB35-6144A465208D}" dt="2024-03-04T02:38:23.451" v="4466" actId="26606"/>
          <ac:spMkLst>
            <pc:docMk/>
            <pc:sldMk cId="2128536031" sldId="257"/>
            <ac:spMk id="36" creationId="{2A6B319F-86FE-4754-878E-06F0804D882B}"/>
          </ac:spMkLst>
        </pc:spChg>
        <pc:spChg chg="add del">
          <ac:chgData name="Colbert, Jordan" userId="ee7b72dc-2fcf-4029-959b-20fa532d9952" providerId="ADAL" clId="{359231D6-716A-984F-BB35-6144A465208D}" dt="2024-03-04T02:38:23.451" v="4466" actId="26606"/>
          <ac:spMkLst>
            <pc:docMk/>
            <pc:sldMk cId="2128536031" sldId="257"/>
            <ac:spMk id="37" creationId="{DCF7D1B5-3477-499F-ACC5-2C8B07F4EDB3}"/>
          </ac:spMkLst>
        </pc:spChg>
        <pc:spChg chg="add del">
          <ac:chgData name="Colbert, Jordan" userId="ee7b72dc-2fcf-4029-959b-20fa532d9952" providerId="ADAL" clId="{359231D6-716A-984F-BB35-6144A465208D}" dt="2024-03-04T02:38:25.170" v="4468" actId="26606"/>
          <ac:spMkLst>
            <pc:docMk/>
            <pc:sldMk cId="2128536031" sldId="257"/>
            <ac:spMk id="39" creationId="{1DE7243B-5109-444B-8FAF-7437C66BC0E9}"/>
          </ac:spMkLst>
        </pc:spChg>
        <pc:spChg chg="add del">
          <ac:chgData name="Colbert, Jordan" userId="ee7b72dc-2fcf-4029-959b-20fa532d9952" providerId="ADAL" clId="{359231D6-716A-984F-BB35-6144A465208D}" dt="2024-03-04T02:38:25.170" v="4468" actId="26606"/>
          <ac:spMkLst>
            <pc:docMk/>
            <pc:sldMk cId="2128536031" sldId="257"/>
            <ac:spMk id="40" creationId="{4C5D6221-DA7B-4611-AA26-7D8E349FDE96}"/>
          </ac:spMkLst>
        </pc:spChg>
        <pc:spChg chg="add del">
          <ac:chgData name="Colbert, Jordan" userId="ee7b72dc-2fcf-4029-959b-20fa532d9952" providerId="ADAL" clId="{359231D6-716A-984F-BB35-6144A465208D}" dt="2024-03-04T02:38:27.253" v="4470" actId="26606"/>
          <ac:spMkLst>
            <pc:docMk/>
            <pc:sldMk cId="2128536031" sldId="257"/>
            <ac:spMk id="42" creationId="{FEF085B8-A2C0-4A6F-B663-CCC56F3CD373}"/>
          </ac:spMkLst>
        </pc:spChg>
        <pc:spChg chg="add del">
          <ac:chgData name="Colbert, Jordan" userId="ee7b72dc-2fcf-4029-959b-20fa532d9952" providerId="ADAL" clId="{359231D6-716A-984F-BB35-6144A465208D}" dt="2024-03-04T02:38:27.253" v="4470" actId="26606"/>
          <ac:spMkLst>
            <pc:docMk/>
            <pc:sldMk cId="2128536031" sldId="257"/>
            <ac:spMk id="43" creationId="{2658F6D6-96E0-421A-96D6-3DF404008543}"/>
          </ac:spMkLst>
        </pc:spChg>
        <pc:spChg chg="add del">
          <ac:chgData name="Colbert, Jordan" userId="ee7b72dc-2fcf-4029-959b-20fa532d9952" providerId="ADAL" clId="{359231D6-716A-984F-BB35-6144A465208D}" dt="2024-03-04T02:38:27.253" v="4470" actId="26606"/>
          <ac:spMkLst>
            <pc:docMk/>
            <pc:sldMk cId="2128536031" sldId="257"/>
            <ac:spMk id="44" creationId="{3CF62545-93A0-4FD5-9B48-48DCA794CBA1}"/>
          </ac:spMkLst>
        </pc:spChg>
        <pc:spChg chg="add del">
          <ac:chgData name="Colbert, Jordan" userId="ee7b72dc-2fcf-4029-959b-20fa532d9952" providerId="ADAL" clId="{359231D6-716A-984F-BB35-6144A465208D}" dt="2024-03-04T02:38:43.171" v="4472" actId="700"/>
          <ac:spMkLst>
            <pc:docMk/>
            <pc:sldMk cId="2128536031" sldId="257"/>
            <ac:spMk id="46" creationId="{1E214AA7-F028-4A0D-8698-61AEC754D1BC}"/>
          </ac:spMkLst>
        </pc:spChg>
        <pc:grpChg chg="add del">
          <ac:chgData name="Colbert, Jordan" userId="ee7b72dc-2fcf-4029-959b-20fa532d9952" providerId="ADAL" clId="{359231D6-716A-984F-BB35-6144A465208D}" dt="2024-03-04T02:38:57.969" v="4474" actId="26606"/>
          <ac:grpSpMkLst>
            <pc:docMk/>
            <pc:sldMk cId="2128536031" sldId="257"/>
            <ac:grpSpMk id="24" creationId="{5D1A9D8B-3117-4D9D-BDA4-DD81895098B0}"/>
          </ac:grpSpMkLst>
        </pc:grpChg>
        <pc:cxnChg chg="add del">
          <ac:chgData name="Colbert, Jordan" userId="ee7b72dc-2fcf-4029-959b-20fa532d9952" providerId="ADAL" clId="{359231D6-716A-984F-BB35-6144A465208D}" dt="2024-03-04T02:38:43.171" v="4472" actId="700"/>
          <ac:cxnSpMkLst>
            <pc:docMk/>
            <pc:sldMk cId="2128536031" sldId="257"/>
            <ac:cxnSpMk id="47" creationId="{D6206FDC-2777-4D7F-AF9C-73413DA664C9}"/>
          </ac:cxnSpMkLst>
        </pc:cxnChg>
        <pc:extLst>
          <p:ext xmlns:p="http://schemas.openxmlformats.org/presentationml/2006/main" uri="{D6D511B9-2390-475A-947B-AFAB55BFBCF1}">
            <pc226:cmChg xmlns:pc226="http://schemas.microsoft.com/office/powerpoint/2022/06/main/command" chg="mod">
              <pc226:chgData name="Colbert, Jordan" userId="ee7b72dc-2fcf-4029-959b-20fa532d9952" providerId="ADAL" clId="{359231D6-716A-984F-BB35-6144A465208D}" dt="2024-03-06T19:31:56.249" v="20188"/>
              <pc2:cmMkLst xmlns:pc2="http://schemas.microsoft.com/office/powerpoint/2019/9/main/command">
                <pc:docMk/>
                <pc:sldMk cId="2128536031" sldId="257"/>
                <pc2:cmMk id="{BE25D105-1375-462E-85B3-DFA86D7C5861}"/>
              </pc2:cmMkLst>
            </pc226:cmChg>
            <pc226:cmChg xmlns:pc226="http://schemas.microsoft.com/office/powerpoint/2022/06/main/command" chg="mod modRxn">
              <pc226:chgData name="Colbert, Jordan" userId="ee7b72dc-2fcf-4029-959b-20fa532d9952" providerId="ADAL" clId="{359231D6-716A-984F-BB35-6144A465208D}" dt="2024-03-06T19:31:52.913" v="20187"/>
              <pc2:cmMkLst xmlns:pc2="http://schemas.microsoft.com/office/powerpoint/2019/9/main/command">
                <pc:docMk/>
                <pc:sldMk cId="2128536031" sldId="257"/>
                <pc2:cmMk id="{61C616B4-7FD6-4599-B596-DE5355A39FB9}"/>
              </pc2:cmMkLst>
            </pc226:cmChg>
          </p:ext>
        </pc:extLst>
      </pc:sldChg>
      <pc:sldChg chg="addSp modSp mod setBg">
        <pc:chgData name="Colbert, Jordan" userId="ee7b72dc-2fcf-4029-959b-20fa532d9952" providerId="ADAL" clId="{359231D6-716A-984F-BB35-6144A465208D}" dt="2024-03-06T00:11:08.686" v="19554" actId="13244"/>
        <pc:sldMkLst>
          <pc:docMk/>
          <pc:sldMk cId="3847750985" sldId="258"/>
        </pc:sldMkLst>
        <pc:spChg chg="mod">
          <ac:chgData name="Colbert, Jordan" userId="ee7b72dc-2fcf-4029-959b-20fa532d9952" providerId="ADAL" clId="{359231D6-716A-984F-BB35-6144A465208D}" dt="2024-03-06T00:11:08.686" v="19554" actId="13244"/>
          <ac:spMkLst>
            <pc:docMk/>
            <pc:sldMk cId="3847750985" sldId="258"/>
            <ac:spMk id="2" creationId="{00000000-0000-0000-0000-000000000000}"/>
          </ac:spMkLst>
        </pc:spChg>
        <pc:spChg chg="mod">
          <ac:chgData name="Colbert, Jordan" userId="ee7b72dc-2fcf-4029-959b-20fa532d9952" providerId="ADAL" clId="{359231D6-716A-984F-BB35-6144A465208D}" dt="2024-03-06T00:11:08.686" v="19554" actId="13244"/>
          <ac:spMkLst>
            <pc:docMk/>
            <pc:sldMk cId="3847750985" sldId="258"/>
            <ac:spMk id="3" creationId="{00000000-0000-0000-0000-000000000000}"/>
          </ac:spMkLst>
        </pc:spChg>
        <pc:spChg chg="add">
          <ac:chgData name="Colbert, Jordan" userId="ee7b72dc-2fcf-4029-959b-20fa532d9952" providerId="ADAL" clId="{359231D6-716A-984F-BB35-6144A465208D}" dt="2024-03-04T02:42:19.624" v="4502" actId="26606"/>
          <ac:spMkLst>
            <pc:docMk/>
            <pc:sldMk cId="3847750985" sldId="258"/>
            <ac:spMk id="8" creationId="{4522B21E-B2B9-4C72-9A71-C87EFD137480}"/>
          </ac:spMkLst>
        </pc:spChg>
        <pc:spChg chg="add">
          <ac:chgData name="Colbert, Jordan" userId="ee7b72dc-2fcf-4029-959b-20fa532d9952" providerId="ADAL" clId="{359231D6-716A-984F-BB35-6144A465208D}" dt="2024-03-04T02:42:19.624" v="4502" actId="26606"/>
          <ac:spMkLst>
            <pc:docMk/>
            <pc:sldMk cId="3847750985" sldId="258"/>
            <ac:spMk id="10" creationId="{5EB7D2A2-F448-44D4-938C-DC84CBCB3B1E}"/>
          </ac:spMkLst>
        </pc:spChg>
        <pc:spChg chg="add">
          <ac:chgData name="Colbert, Jordan" userId="ee7b72dc-2fcf-4029-959b-20fa532d9952" providerId="ADAL" clId="{359231D6-716A-984F-BB35-6144A465208D}" dt="2024-03-04T02:42:19.624" v="4502" actId="26606"/>
          <ac:spMkLst>
            <pc:docMk/>
            <pc:sldMk cId="3847750985" sldId="258"/>
            <ac:spMk id="12" creationId="{871AEA07-1E14-44B4-8E55-64EF049CD66F}"/>
          </ac:spMkLst>
        </pc:spChg>
        <pc:cxnChg chg="add">
          <ac:chgData name="Colbert, Jordan" userId="ee7b72dc-2fcf-4029-959b-20fa532d9952" providerId="ADAL" clId="{359231D6-716A-984F-BB35-6144A465208D}" dt="2024-03-04T02:42:19.624" v="4502" actId="26606"/>
          <ac:cxnSpMkLst>
            <pc:docMk/>
            <pc:sldMk cId="3847750985" sldId="258"/>
            <ac:cxnSpMk id="14" creationId="{F7C8EA93-3210-4C62-99E9-153C275E3A87}"/>
          </ac:cxnSpMkLst>
        </pc:cxnChg>
      </pc:sldChg>
      <pc:sldChg chg="addSp delSp modSp mod setBg">
        <pc:chgData name="Colbert, Jordan" userId="ee7b72dc-2fcf-4029-959b-20fa532d9952" providerId="ADAL" clId="{359231D6-716A-984F-BB35-6144A465208D}" dt="2024-03-06T00:22:10.165" v="19560" actId="13244"/>
        <pc:sldMkLst>
          <pc:docMk/>
          <pc:sldMk cId="4135151317" sldId="260"/>
        </pc:sldMkLst>
        <pc:spChg chg="mod">
          <ac:chgData name="Colbert, Jordan" userId="ee7b72dc-2fcf-4029-959b-20fa532d9952" providerId="ADAL" clId="{359231D6-716A-984F-BB35-6144A465208D}" dt="2024-03-06T00:21:48.249" v="19557" actId="13244"/>
          <ac:spMkLst>
            <pc:docMk/>
            <pc:sldMk cId="4135151317" sldId="260"/>
            <ac:spMk id="2" creationId="{00000000-0000-0000-0000-000000000000}"/>
          </ac:spMkLst>
        </pc:spChg>
        <pc:spChg chg="add del">
          <ac:chgData name="Colbert, Jordan" userId="ee7b72dc-2fcf-4029-959b-20fa532d9952" providerId="ADAL" clId="{359231D6-716A-984F-BB35-6144A465208D}" dt="2024-03-04T03:50:21.355" v="7461" actId="26606"/>
          <ac:spMkLst>
            <pc:docMk/>
            <pc:sldMk cId="4135151317" sldId="260"/>
            <ac:spMk id="3" creationId="{00000000-0000-0000-0000-000000000000}"/>
          </ac:spMkLst>
        </pc:spChg>
        <pc:spChg chg="add del">
          <ac:chgData name="Colbert, Jordan" userId="ee7b72dc-2fcf-4029-959b-20fa532d9952" providerId="ADAL" clId="{359231D6-716A-984F-BB35-6144A465208D}" dt="2024-03-04T03:47:34.224" v="7427" actId="26606"/>
          <ac:spMkLst>
            <pc:docMk/>
            <pc:sldMk cId="4135151317" sldId="260"/>
            <ac:spMk id="4" creationId="{00000000-0000-0000-0000-000000000000}"/>
          </ac:spMkLst>
        </pc:spChg>
        <pc:spChg chg="add del">
          <ac:chgData name="Colbert, Jordan" userId="ee7b72dc-2fcf-4029-959b-20fa532d9952" providerId="ADAL" clId="{359231D6-716A-984F-BB35-6144A465208D}" dt="2024-03-04T03:47:16.156" v="7418" actId="26606"/>
          <ac:spMkLst>
            <pc:docMk/>
            <pc:sldMk cId="4135151317" sldId="260"/>
            <ac:spMk id="5" creationId="{00000000-0000-0000-0000-000000000000}"/>
          </ac:spMkLst>
        </pc:spChg>
        <pc:spChg chg="add del">
          <ac:chgData name="Colbert, Jordan" userId="ee7b72dc-2fcf-4029-959b-20fa532d9952" providerId="ADAL" clId="{359231D6-716A-984F-BB35-6144A465208D}" dt="2024-03-04T03:47:35.849" v="7430" actId="26606"/>
          <ac:spMkLst>
            <pc:docMk/>
            <pc:sldMk cId="4135151317" sldId="260"/>
            <ac:spMk id="6" creationId="{00000000-0000-0000-0000-000000000000}"/>
          </ac:spMkLst>
        </pc:spChg>
        <pc:spChg chg="add del">
          <ac:chgData name="Colbert, Jordan" userId="ee7b72dc-2fcf-4029-959b-20fa532d9952" providerId="ADAL" clId="{359231D6-716A-984F-BB35-6144A465208D}" dt="2024-03-04T03:47:16.156" v="7418" actId="26606"/>
          <ac:spMkLst>
            <pc:docMk/>
            <pc:sldMk cId="4135151317" sldId="260"/>
            <ac:spMk id="12" creationId="{56E9B3E6-E277-4D68-BA48-9CB43FFBD6E2}"/>
          </ac:spMkLst>
        </pc:spChg>
        <pc:spChg chg="add del">
          <ac:chgData name="Colbert, Jordan" userId="ee7b72dc-2fcf-4029-959b-20fa532d9952" providerId="ADAL" clId="{359231D6-716A-984F-BB35-6144A465208D}" dt="2024-03-04T03:47:32.622" v="7424" actId="26606"/>
          <ac:spMkLst>
            <pc:docMk/>
            <pc:sldMk cId="4135151317" sldId="260"/>
            <ac:spMk id="16" creationId="{4C36B8C5-0DEB-41B5-911D-572E2E835E3C}"/>
          </ac:spMkLst>
        </pc:spChg>
        <pc:spChg chg="add del">
          <ac:chgData name="Colbert, Jordan" userId="ee7b72dc-2fcf-4029-959b-20fa532d9952" providerId="ADAL" clId="{359231D6-716A-984F-BB35-6144A465208D}" dt="2024-03-04T03:48:23.318" v="7440" actId="26606"/>
          <ac:spMkLst>
            <pc:docMk/>
            <pc:sldMk cId="4135151317" sldId="260"/>
            <ac:spMk id="17" creationId="{53B021B3-DE93-4AB7-8A18-CF5F1CED88B8}"/>
          </ac:spMkLst>
        </pc:spChg>
        <pc:spChg chg="add del">
          <ac:chgData name="Colbert, Jordan" userId="ee7b72dc-2fcf-4029-959b-20fa532d9952" providerId="ADAL" clId="{359231D6-716A-984F-BB35-6144A465208D}" dt="2024-03-04T03:47:32.622" v="7424" actId="26606"/>
          <ac:spMkLst>
            <pc:docMk/>
            <pc:sldMk cId="4135151317" sldId="260"/>
            <ac:spMk id="18" creationId="{B5DC987A-A8C7-4C23-9BF5-33E9F6F21DCB}"/>
          </ac:spMkLst>
        </pc:spChg>
        <pc:spChg chg="add del">
          <ac:chgData name="Colbert, Jordan" userId="ee7b72dc-2fcf-4029-959b-20fa532d9952" providerId="ADAL" clId="{359231D6-716A-984F-BB35-6144A465208D}" dt="2024-03-04T03:47:16.156" v="7418" actId="26606"/>
          <ac:spMkLst>
            <pc:docMk/>
            <pc:sldMk cId="4135151317" sldId="260"/>
            <ac:spMk id="19" creationId="{D5B0017B-2ECA-49AF-B397-DC140825DF8D}"/>
          </ac:spMkLst>
        </pc:spChg>
        <pc:spChg chg="add del">
          <ac:chgData name="Colbert, Jordan" userId="ee7b72dc-2fcf-4029-959b-20fa532d9952" providerId="ADAL" clId="{359231D6-716A-984F-BB35-6144A465208D}" dt="2024-03-04T03:47:32.622" v="7424" actId="26606"/>
          <ac:spMkLst>
            <pc:docMk/>
            <pc:sldMk cId="4135151317" sldId="260"/>
            <ac:spMk id="20" creationId="{F213F2CF-C6DF-4CE1-A6F0-E3B1BFBB0B23}"/>
          </ac:spMkLst>
        </pc:spChg>
        <pc:spChg chg="add del">
          <ac:chgData name="Colbert, Jordan" userId="ee7b72dc-2fcf-4029-959b-20fa532d9952" providerId="ADAL" clId="{359231D6-716A-984F-BB35-6144A465208D}" dt="2024-03-04T03:47:32.622" v="7424" actId="26606"/>
          <ac:spMkLst>
            <pc:docMk/>
            <pc:sldMk cId="4135151317" sldId="260"/>
            <ac:spMk id="22" creationId="{84325C15-4820-4911-B66E-A5F917CFAE58}"/>
          </ac:spMkLst>
        </pc:spChg>
        <pc:spChg chg="add del">
          <ac:chgData name="Colbert, Jordan" userId="ee7b72dc-2fcf-4029-959b-20fa532d9952" providerId="ADAL" clId="{359231D6-716A-984F-BB35-6144A465208D}" dt="2024-03-04T03:47:19.005" v="7421" actId="26606"/>
          <ac:spMkLst>
            <pc:docMk/>
            <pc:sldMk cId="4135151317" sldId="260"/>
            <ac:spMk id="23" creationId="{738F59A4-4431-460D-8E49-6E65C189A566}"/>
          </ac:spMkLst>
        </pc:spChg>
        <pc:spChg chg="add del">
          <ac:chgData name="Colbert, Jordan" userId="ee7b72dc-2fcf-4029-959b-20fa532d9952" providerId="ADAL" clId="{359231D6-716A-984F-BB35-6144A465208D}" dt="2024-03-04T03:48:23.318" v="7440" actId="26606"/>
          <ac:spMkLst>
            <pc:docMk/>
            <pc:sldMk cId="4135151317" sldId="260"/>
            <ac:spMk id="25" creationId="{52D502E5-F6B4-4D58-B4AE-FC466FF15EE8}"/>
          </ac:spMkLst>
        </pc:spChg>
        <pc:spChg chg="add del">
          <ac:chgData name="Colbert, Jordan" userId="ee7b72dc-2fcf-4029-959b-20fa532d9952" providerId="ADAL" clId="{359231D6-716A-984F-BB35-6144A465208D}" dt="2024-03-04T03:48:23.318" v="7440" actId="26606"/>
          <ac:spMkLst>
            <pc:docMk/>
            <pc:sldMk cId="4135151317" sldId="260"/>
            <ac:spMk id="26" creationId="{9DECDBF4-02B6-4BB4-B65B-B8107AD6A9E8}"/>
          </ac:spMkLst>
        </pc:spChg>
        <pc:spChg chg="add del">
          <ac:chgData name="Colbert, Jordan" userId="ee7b72dc-2fcf-4029-959b-20fa532d9952" providerId="ADAL" clId="{359231D6-716A-984F-BB35-6144A465208D}" dt="2024-03-04T03:47:32.622" v="7424" actId="26606"/>
          <ac:spMkLst>
            <pc:docMk/>
            <pc:sldMk cId="4135151317" sldId="260"/>
            <ac:spMk id="31" creationId="{E5F17139-31EE-46AC-B04F-DBBD852DD6CB}"/>
          </ac:spMkLst>
        </pc:spChg>
        <pc:spChg chg="add del">
          <ac:chgData name="Colbert, Jordan" userId="ee7b72dc-2fcf-4029-959b-20fa532d9952" providerId="ADAL" clId="{359231D6-716A-984F-BB35-6144A465208D}" dt="2024-03-04T03:47:32.622" v="7424" actId="26606"/>
          <ac:spMkLst>
            <pc:docMk/>
            <pc:sldMk cId="4135151317" sldId="260"/>
            <ac:spMk id="32" creationId="{AAD42DD4-86F6-4FD2-869F-32D35E310CF6}"/>
          </ac:spMkLst>
        </pc:spChg>
        <pc:spChg chg="add del">
          <ac:chgData name="Colbert, Jordan" userId="ee7b72dc-2fcf-4029-959b-20fa532d9952" providerId="ADAL" clId="{359231D6-716A-984F-BB35-6144A465208D}" dt="2024-03-04T03:49:08.355" v="7449" actId="26606"/>
          <ac:spMkLst>
            <pc:docMk/>
            <pc:sldMk cId="4135151317" sldId="260"/>
            <ac:spMk id="34" creationId="{738F59A4-4431-460D-8E49-6E65C189A566}"/>
          </ac:spMkLst>
        </pc:spChg>
        <pc:spChg chg="add del">
          <ac:chgData name="Colbert, Jordan" userId="ee7b72dc-2fcf-4029-959b-20fa532d9952" providerId="ADAL" clId="{359231D6-716A-984F-BB35-6144A465208D}" dt="2024-03-04T03:47:34.224" v="7427" actId="26606"/>
          <ac:spMkLst>
            <pc:docMk/>
            <pc:sldMk cId="4135151317" sldId="260"/>
            <ac:spMk id="37" creationId="{388F20F8-60BF-42FE-A252-DFD5A74451CA}"/>
          </ac:spMkLst>
        </pc:spChg>
        <pc:spChg chg="add del">
          <ac:chgData name="Colbert, Jordan" userId="ee7b72dc-2fcf-4029-959b-20fa532d9952" providerId="ADAL" clId="{359231D6-716A-984F-BB35-6144A465208D}" dt="2024-03-04T03:47:34.224" v="7427" actId="26606"/>
          <ac:spMkLst>
            <pc:docMk/>
            <pc:sldMk cId="4135151317" sldId="260"/>
            <ac:spMk id="38" creationId="{98A68847-134F-4AF1-B1C6-332344C9C90D}"/>
          </ac:spMkLst>
        </pc:spChg>
        <pc:spChg chg="add del">
          <ac:chgData name="Colbert, Jordan" userId="ee7b72dc-2fcf-4029-959b-20fa532d9952" providerId="ADAL" clId="{359231D6-716A-984F-BB35-6144A465208D}" dt="2024-03-04T03:49:22.787" v="7452" actId="26606"/>
          <ac:spMkLst>
            <pc:docMk/>
            <pc:sldMk cId="4135151317" sldId="260"/>
            <ac:spMk id="40" creationId="{53B021B3-DE93-4AB7-8A18-CF5F1CED88B8}"/>
          </ac:spMkLst>
        </pc:spChg>
        <pc:spChg chg="add del">
          <ac:chgData name="Colbert, Jordan" userId="ee7b72dc-2fcf-4029-959b-20fa532d9952" providerId="ADAL" clId="{359231D6-716A-984F-BB35-6144A465208D}" dt="2024-03-04T03:49:22.787" v="7452" actId="26606"/>
          <ac:spMkLst>
            <pc:docMk/>
            <pc:sldMk cId="4135151317" sldId="260"/>
            <ac:spMk id="41" creationId="{52D502E5-F6B4-4D58-B4AE-FC466FF15EE8}"/>
          </ac:spMkLst>
        </pc:spChg>
        <pc:spChg chg="add del">
          <ac:chgData name="Colbert, Jordan" userId="ee7b72dc-2fcf-4029-959b-20fa532d9952" providerId="ADAL" clId="{359231D6-716A-984F-BB35-6144A465208D}" dt="2024-03-04T03:49:22.787" v="7452" actId="26606"/>
          <ac:spMkLst>
            <pc:docMk/>
            <pc:sldMk cId="4135151317" sldId="260"/>
            <ac:spMk id="42" creationId="{9DECDBF4-02B6-4BB4-B65B-B8107AD6A9E8}"/>
          </ac:spMkLst>
        </pc:spChg>
        <pc:spChg chg="add">
          <ac:chgData name="Colbert, Jordan" userId="ee7b72dc-2fcf-4029-959b-20fa532d9952" providerId="ADAL" clId="{359231D6-716A-984F-BB35-6144A465208D}" dt="2024-03-04T03:50:21.394" v="7463" actId="26606"/>
          <ac:spMkLst>
            <pc:docMk/>
            <pc:sldMk cId="4135151317" sldId="260"/>
            <ac:spMk id="47" creationId="{0D7B6173-1D58-48E2-83CF-37350F315F75}"/>
          </ac:spMkLst>
        </pc:spChg>
        <pc:spChg chg="add">
          <ac:chgData name="Colbert, Jordan" userId="ee7b72dc-2fcf-4029-959b-20fa532d9952" providerId="ADAL" clId="{359231D6-716A-984F-BB35-6144A465208D}" dt="2024-03-04T03:50:21.394" v="7463" actId="26606"/>
          <ac:spMkLst>
            <pc:docMk/>
            <pc:sldMk cId="4135151317" sldId="260"/>
            <ac:spMk id="48" creationId="{3D4464D8-FD41-4EA2-9094-791BB1112FFA}"/>
          </ac:spMkLst>
        </pc:spChg>
        <pc:spChg chg="add">
          <ac:chgData name="Colbert, Jordan" userId="ee7b72dc-2fcf-4029-959b-20fa532d9952" providerId="ADAL" clId="{359231D6-716A-984F-BB35-6144A465208D}" dt="2024-03-04T03:50:21.394" v="7463" actId="26606"/>
          <ac:spMkLst>
            <pc:docMk/>
            <pc:sldMk cId="4135151317" sldId="260"/>
            <ac:spMk id="50" creationId="{21BDEC81-16A7-4451-B893-C15000083B77}"/>
          </ac:spMkLst>
        </pc:spChg>
        <pc:spChg chg="add">
          <ac:chgData name="Colbert, Jordan" userId="ee7b72dc-2fcf-4029-959b-20fa532d9952" providerId="ADAL" clId="{359231D6-716A-984F-BB35-6144A465208D}" dt="2024-03-04T03:50:21.394" v="7463" actId="26606"/>
          <ac:spMkLst>
            <pc:docMk/>
            <pc:sldMk cId="4135151317" sldId="260"/>
            <ac:spMk id="51" creationId="{514A1B69-F82D-4322-9669-42AC0CB70B05}"/>
          </ac:spMkLst>
        </pc:spChg>
        <pc:spChg chg="add del mod replId">
          <ac:chgData name="Colbert, Jordan" userId="ee7b72dc-2fcf-4029-959b-20fa532d9952" providerId="ADAL" clId="{359231D6-716A-984F-BB35-6144A465208D}" dt="2024-03-04T03:50:21.394" v="7463" actId="26606"/>
          <ac:spMkLst>
            <pc:docMk/>
            <pc:sldMk cId="4135151317" sldId="260"/>
            <ac:spMk id="52" creationId="{00000000-0000-0000-0000-000000000000}"/>
          </ac:spMkLst>
        </pc:spChg>
        <pc:spChg chg="add del mod replId">
          <ac:chgData name="Colbert, Jordan" userId="ee7b72dc-2fcf-4029-959b-20fa532d9952" providerId="ADAL" clId="{359231D6-716A-984F-BB35-6144A465208D}" dt="2024-03-04T03:50:21.394" v="7463" actId="26606"/>
          <ac:spMkLst>
            <pc:docMk/>
            <pc:sldMk cId="4135151317" sldId="260"/>
            <ac:spMk id="53" creationId="{00000000-0000-0000-0000-000000000000}"/>
          </ac:spMkLst>
        </pc:spChg>
        <pc:spChg chg="add del mod replId">
          <ac:chgData name="Colbert, Jordan" userId="ee7b72dc-2fcf-4029-959b-20fa532d9952" providerId="ADAL" clId="{359231D6-716A-984F-BB35-6144A465208D}" dt="2024-03-04T03:50:21.394" v="7463" actId="26606"/>
          <ac:spMkLst>
            <pc:docMk/>
            <pc:sldMk cId="4135151317" sldId="260"/>
            <ac:spMk id="54" creationId="{00000000-0000-0000-0000-000000000000}"/>
          </ac:spMkLst>
        </pc:spChg>
        <pc:grpChg chg="add del">
          <ac:chgData name="Colbert, Jordan" userId="ee7b72dc-2fcf-4029-959b-20fa532d9952" providerId="ADAL" clId="{359231D6-716A-984F-BB35-6144A465208D}" dt="2024-03-04T03:47:16.156" v="7418" actId="26606"/>
          <ac:grpSpMkLst>
            <pc:docMk/>
            <pc:sldMk cId="4135151317" sldId="260"/>
            <ac:grpSpMk id="14" creationId="{AE1C45F0-260A-458C-96ED-C1F6D2151219}"/>
          </ac:grpSpMkLst>
        </pc:grpChg>
        <pc:grpChg chg="add del">
          <ac:chgData name="Colbert, Jordan" userId="ee7b72dc-2fcf-4029-959b-20fa532d9952" providerId="ADAL" clId="{359231D6-716A-984F-BB35-6144A465208D}" dt="2024-03-04T03:47:19.005" v="7421" actId="26606"/>
          <ac:grpSpMkLst>
            <pc:docMk/>
            <pc:sldMk cId="4135151317" sldId="260"/>
            <ac:grpSpMk id="24" creationId="{8A919B9C-5C01-47E4-B2F2-45F589208ABF}"/>
          </ac:grpSpMkLst>
        </pc:grpChg>
        <pc:grpChg chg="add del">
          <ac:chgData name="Colbert, Jordan" userId="ee7b72dc-2fcf-4029-959b-20fa532d9952" providerId="ADAL" clId="{359231D6-716A-984F-BB35-6144A465208D}" dt="2024-03-04T03:50:21.355" v="7461" actId="26606"/>
          <ac:grpSpMkLst>
            <pc:docMk/>
            <pc:sldMk cId="4135151317" sldId="260"/>
            <ac:grpSpMk id="33" creationId="{1E5539EC-8CB8-002F-68C6-678840282659}"/>
          </ac:grpSpMkLst>
        </pc:grpChg>
        <pc:grpChg chg="add del">
          <ac:chgData name="Colbert, Jordan" userId="ee7b72dc-2fcf-4029-959b-20fa532d9952" providerId="ADAL" clId="{359231D6-716A-984F-BB35-6144A465208D}" dt="2024-03-04T03:49:08.355" v="7449" actId="26606"/>
          <ac:grpSpMkLst>
            <pc:docMk/>
            <pc:sldMk cId="4135151317" sldId="260"/>
            <ac:grpSpMk id="36" creationId="{8A919B9C-5C01-47E4-B2F2-45F589208ABF}"/>
          </ac:grpSpMkLst>
        </pc:grpChg>
        <pc:graphicFrameChg chg="add del">
          <ac:chgData name="Colbert, Jordan" userId="ee7b72dc-2fcf-4029-959b-20fa532d9952" providerId="ADAL" clId="{359231D6-716A-984F-BB35-6144A465208D}" dt="2024-03-04T03:47:47.472" v="7432" actId="26606"/>
          <ac:graphicFrameMkLst>
            <pc:docMk/>
            <pc:sldMk cId="4135151317" sldId="260"/>
            <ac:graphicFrameMk id="8" creationId="{89011F78-781D-A8C7-74A7-07B97D17FCDB}"/>
          </ac:graphicFrameMkLst>
        </pc:graphicFrameChg>
        <pc:graphicFrameChg chg="add del">
          <ac:chgData name="Colbert, Jordan" userId="ee7b72dc-2fcf-4029-959b-20fa532d9952" providerId="ADAL" clId="{359231D6-716A-984F-BB35-6144A465208D}" dt="2024-03-04T03:47:52.479" v="7434" actId="26606"/>
          <ac:graphicFrameMkLst>
            <pc:docMk/>
            <pc:sldMk cId="4135151317" sldId="260"/>
            <ac:graphicFrameMk id="10" creationId="{982A3A8D-BC9F-020F-41A1-6E784CD57D54}"/>
          </ac:graphicFrameMkLst>
        </pc:graphicFrameChg>
        <pc:graphicFrameChg chg="add del">
          <ac:chgData name="Colbert, Jordan" userId="ee7b72dc-2fcf-4029-959b-20fa532d9952" providerId="ADAL" clId="{359231D6-716A-984F-BB35-6144A465208D}" dt="2024-03-04T03:47:57.335" v="7436" actId="26606"/>
          <ac:graphicFrameMkLst>
            <pc:docMk/>
            <pc:sldMk cId="4135151317" sldId="260"/>
            <ac:graphicFrameMk id="13" creationId="{3EA92B8A-A655-6D67-0C97-C8977013237B}"/>
          </ac:graphicFrameMkLst>
        </pc:graphicFrameChg>
        <pc:graphicFrameChg chg="add del mod">
          <ac:chgData name="Colbert, Jordan" userId="ee7b72dc-2fcf-4029-959b-20fa532d9952" providerId="ADAL" clId="{359231D6-716A-984F-BB35-6144A465208D}" dt="2024-03-04T03:48:45.881" v="7446" actId="26606"/>
          <ac:graphicFrameMkLst>
            <pc:docMk/>
            <pc:sldMk cId="4135151317" sldId="260"/>
            <ac:graphicFrameMk id="15" creationId="{DCF5E25A-FAEF-E3FB-A574-E10B46F290B7}"/>
          </ac:graphicFrameMkLst>
        </pc:graphicFrameChg>
        <pc:graphicFrameChg chg="add del">
          <ac:chgData name="Colbert, Jordan" userId="ee7b72dc-2fcf-4029-959b-20fa532d9952" providerId="ADAL" clId="{359231D6-716A-984F-BB35-6144A465208D}" dt="2024-03-04T03:48:45.864" v="7445" actId="26606"/>
          <ac:graphicFrameMkLst>
            <pc:docMk/>
            <pc:sldMk cId="4135151317" sldId="260"/>
            <ac:graphicFrameMk id="27" creationId="{17823976-264A-04EB-3022-807FE567F9A2}"/>
          </ac:graphicFrameMkLst>
        </pc:graphicFrameChg>
        <pc:graphicFrameChg chg="add mod modGraphic">
          <ac:chgData name="Colbert, Jordan" userId="ee7b72dc-2fcf-4029-959b-20fa532d9952" providerId="ADAL" clId="{359231D6-716A-984F-BB35-6144A465208D}" dt="2024-03-06T00:22:05.027" v="19559" actId="13244"/>
          <ac:graphicFrameMkLst>
            <pc:docMk/>
            <pc:sldMk cId="4135151317" sldId="260"/>
            <ac:graphicFrameMk id="29" creationId="{DCF5E25A-FAEF-E3FB-A574-E10B46F290B7}"/>
          </ac:graphicFrameMkLst>
        </pc:graphicFrameChg>
        <pc:picChg chg="add">
          <ac:chgData name="Colbert, Jordan" userId="ee7b72dc-2fcf-4029-959b-20fa532d9952" providerId="ADAL" clId="{359231D6-716A-984F-BB35-6144A465208D}" dt="2024-03-04T03:50:21.394" v="7463" actId="26606"/>
          <ac:picMkLst>
            <pc:docMk/>
            <pc:sldMk cId="4135151317" sldId="260"/>
            <ac:picMk id="49" creationId="{B0DAC8FB-A162-44E3-A606-C855A03A5B09}"/>
          </ac:picMkLst>
        </pc:picChg>
        <pc:cxnChg chg="add del">
          <ac:chgData name="Colbert, Jordan" userId="ee7b72dc-2fcf-4029-959b-20fa532d9952" providerId="ADAL" clId="{359231D6-716A-984F-BB35-6144A465208D}" dt="2024-03-04T03:47:16.156" v="7418" actId="26606"/>
          <ac:cxnSpMkLst>
            <pc:docMk/>
            <pc:sldMk cId="4135151317" sldId="260"/>
            <ac:cxnSpMk id="21" creationId="{6CF1BAF6-AD41-4082-B212-8A1F9A2E8779}"/>
          </ac:cxnSpMkLst>
        </pc:cxnChg>
      </pc:sldChg>
      <pc:sldChg chg="addSp delSp modSp mod setBg modClrScheme chgLayout">
        <pc:chgData name="Colbert, Jordan" userId="ee7b72dc-2fcf-4029-959b-20fa532d9952" providerId="ADAL" clId="{359231D6-716A-984F-BB35-6144A465208D}" dt="2024-03-06T00:22:35.393" v="19562" actId="13244"/>
        <pc:sldMkLst>
          <pc:docMk/>
          <pc:sldMk cId="2215894925" sldId="261"/>
        </pc:sldMkLst>
        <pc:spChg chg="del mod ord">
          <ac:chgData name="Colbert, Jordan" userId="ee7b72dc-2fcf-4029-959b-20fa532d9952" providerId="ADAL" clId="{359231D6-716A-984F-BB35-6144A465208D}" dt="2024-03-04T03:53:36.529" v="7519" actId="700"/>
          <ac:spMkLst>
            <pc:docMk/>
            <pc:sldMk cId="2215894925" sldId="261"/>
            <ac:spMk id="2" creationId="{00000000-0000-0000-0000-000000000000}"/>
          </ac:spMkLst>
        </pc:spChg>
        <pc:spChg chg="add del mod ord">
          <ac:chgData name="Colbert, Jordan" userId="ee7b72dc-2fcf-4029-959b-20fa532d9952" providerId="ADAL" clId="{359231D6-716A-984F-BB35-6144A465208D}" dt="2024-03-04T03:53:36.529" v="7519" actId="700"/>
          <ac:spMkLst>
            <pc:docMk/>
            <pc:sldMk cId="2215894925" sldId="261"/>
            <ac:spMk id="3" creationId="{9524E46F-B4B7-13BF-B957-9B0175E7BFA8}"/>
          </ac:spMkLst>
        </pc:spChg>
        <pc:spChg chg="add del mod ord">
          <ac:chgData name="Colbert, Jordan" userId="ee7b72dc-2fcf-4029-959b-20fa532d9952" providerId="ADAL" clId="{359231D6-716A-984F-BB35-6144A465208D}" dt="2024-03-04T03:53:36.529" v="7519" actId="700"/>
          <ac:spMkLst>
            <pc:docMk/>
            <pc:sldMk cId="2215894925" sldId="261"/>
            <ac:spMk id="4" creationId="{A2BAE0B6-69EF-4C1E-E194-5340A02CFFEE}"/>
          </ac:spMkLst>
        </pc:spChg>
        <pc:spChg chg="add mod ord">
          <ac:chgData name="Colbert, Jordan" userId="ee7b72dc-2fcf-4029-959b-20fa532d9952" providerId="ADAL" clId="{359231D6-716A-984F-BB35-6144A465208D}" dt="2024-03-06T00:22:35.393" v="19562" actId="13244"/>
          <ac:spMkLst>
            <pc:docMk/>
            <pc:sldMk cId="2215894925" sldId="261"/>
            <ac:spMk id="5" creationId="{F9D472CE-9520-6311-DC6B-6255A08253FC}"/>
          </ac:spMkLst>
        </pc:spChg>
        <pc:spChg chg="add mod ord">
          <ac:chgData name="Colbert, Jordan" userId="ee7b72dc-2fcf-4029-959b-20fa532d9952" providerId="ADAL" clId="{359231D6-716A-984F-BB35-6144A465208D}" dt="2024-03-04T03:56:37.094" v="7583" actId="26606"/>
          <ac:spMkLst>
            <pc:docMk/>
            <pc:sldMk cId="2215894925" sldId="261"/>
            <ac:spMk id="6" creationId="{36B00C73-AAE0-C690-259A-F6FE0F3365A3}"/>
          </ac:spMkLst>
        </pc:spChg>
        <pc:spChg chg="add">
          <ac:chgData name="Colbert, Jordan" userId="ee7b72dc-2fcf-4029-959b-20fa532d9952" providerId="ADAL" clId="{359231D6-716A-984F-BB35-6144A465208D}" dt="2024-03-04T03:56:37.094" v="7583" actId="26606"/>
          <ac:spMkLst>
            <pc:docMk/>
            <pc:sldMk cId="2215894925" sldId="261"/>
            <ac:spMk id="12" creationId="{3A930249-8242-4E2B-AF17-C01826488321}"/>
          </ac:spMkLst>
        </pc:spChg>
        <pc:spChg chg="add">
          <ac:chgData name="Colbert, Jordan" userId="ee7b72dc-2fcf-4029-959b-20fa532d9952" providerId="ADAL" clId="{359231D6-716A-984F-BB35-6144A465208D}" dt="2024-03-04T03:56:37.094" v="7583" actId="26606"/>
          <ac:spMkLst>
            <pc:docMk/>
            <pc:sldMk cId="2215894925" sldId="261"/>
            <ac:spMk id="14" creationId="{A5BDD999-C5E1-4B3E-A710-768673819165}"/>
          </ac:spMkLst>
        </pc:spChg>
        <pc:picChg chg="add">
          <ac:chgData name="Colbert, Jordan" userId="ee7b72dc-2fcf-4029-959b-20fa532d9952" providerId="ADAL" clId="{359231D6-716A-984F-BB35-6144A465208D}" dt="2024-03-04T03:56:37.094" v="7583" actId="26606"/>
          <ac:picMkLst>
            <pc:docMk/>
            <pc:sldMk cId="2215894925" sldId="261"/>
            <ac:picMk id="8" creationId="{7BC514CB-E162-6371-C12E-3CAC3C4D8CD7}"/>
          </ac:picMkLst>
        </pc:picChg>
      </pc:sldChg>
      <pc:sldChg chg="addSp modSp mod setBg modClrScheme chgLayout">
        <pc:chgData name="Colbert, Jordan" userId="ee7b72dc-2fcf-4029-959b-20fa532d9952" providerId="ADAL" clId="{359231D6-716A-984F-BB35-6144A465208D}" dt="2024-03-06T00:23:02.342" v="19564" actId="13244"/>
        <pc:sldMkLst>
          <pc:docMk/>
          <pc:sldMk cId="465021443" sldId="262"/>
        </pc:sldMkLst>
        <pc:spChg chg="add mod">
          <ac:chgData name="Colbert, Jordan" userId="ee7b72dc-2fcf-4029-959b-20fa532d9952" providerId="ADAL" clId="{359231D6-716A-984F-BB35-6144A465208D}" dt="2024-03-06T00:23:02.342" v="19564" actId="13244"/>
          <ac:spMkLst>
            <pc:docMk/>
            <pc:sldMk cId="465021443" sldId="262"/>
            <ac:spMk id="2" creationId="{BAA2697B-2BBA-45E5-0208-2F1143544071}"/>
          </ac:spMkLst>
        </pc:spChg>
        <pc:spChg chg="add mod">
          <ac:chgData name="Colbert, Jordan" userId="ee7b72dc-2fcf-4029-959b-20fa532d9952" providerId="ADAL" clId="{359231D6-716A-984F-BB35-6144A465208D}" dt="2024-03-05T05:19:30.641" v="14020" actId="403"/>
          <ac:spMkLst>
            <pc:docMk/>
            <pc:sldMk cId="465021443" sldId="262"/>
            <ac:spMk id="3" creationId="{816A890D-38C7-6FAB-9476-DA1C8B8CC447}"/>
          </ac:spMkLst>
        </pc:spChg>
        <pc:spChg chg="add">
          <ac:chgData name="Colbert, Jordan" userId="ee7b72dc-2fcf-4029-959b-20fa532d9952" providerId="ADAL" clId="{359231D6-716A-984F-BB35-6144A465208D}" dt="2024-03-04T04:17:36.743" v="9028" actId="26606"/>
          <ac:spMkLst>
            <pc:docMk/>
            <pc:sldMk cId="465021443" sldId="262"/>
            <ac:spMk id="8" creationId="{FA3C7DEA-BCC2-4295-8850-147993296189}"/>
          </ac:spMkLst>
        </pc:spChg>
        <pc:spChg chg="add">
          <ac:chgData name="Colbert, Jordan" userId="ee7b72dc-2fcf-4029-959b-20fa532d9952" providerId="ADAL" clId="{359231D6-716A-984F-BB35-6144A465208D}" dt="2024-03-04T04:17:36.743" v="9028" actId="26606"/>
          <ac:spMkLst>
            <pc:docMk/>
            <pc:sldMk cId="465021443" sldId="262"/>
            <ac:spMk id="10" creationId="{C289949D-B9F6-468A-86FE-2694DC5AE773}"/>
          </ac:spMkLst>
        </pc:spChg>
        <pc:grpChg chg="add">
          <ac:chgData name="Colbert, Jordan" userId="ee7b72dc-2fcf-4029-959b-20fa532d9952" providerId="ADAL" clId="{359231D6-716A-984F-BB35-6144A465208D}" dt="2024-03-04T04:17:36.743" v="9028" actId="26606"/>
          <ac:grpSpMkLst>
            <pc:docMk/>
            <pc:sldMk cId="465021443" sldId="262"/>
            <ac:grpSpMk id="12" creationId="{E4DF0958-0C87-4C28-9554-2FADC788C2B1}"/>
          </ac:grpSpMkLst>
        </pc:grpChg>
      </pc:sldChg>
      <pc:sldChg chg="addSp delSp modSp mod setBg modClrScheme chgLayout">
        <pc:chgData name="Colbert, Jordan" userId="ee7b72dc-2fcf-4029-959b-20fa532d9952" providerId="ADAL" clId="{359231D6-716A-984F-BB35-6144A465208D}" dt="2024-03-06T00:23:53.410" v="19571" actId="13244"/>
        <pc:sldMkLst>
          <pc:docMk/>
          <pc:sldMk cId="1797304117" sldId="263"/>
        </pc:sldMkLst>
        <pc:spChg chg="mod ord">
          <ac:chgData name="Colbert, Jordan" userId="ee7b72dc-2fcf-4029-959b-20fa532d9952" providerId="ADAL" clId="{359231D6-716A-984F-BB35-6144A465208D}" dt="2024-03-06T00:23:17.746" v="19565" actId="13244"/>
          <ac:spMkLst>
            <pc:docMk/>
            <pc:sldMk cId="1797304117" sldId="263"/>
            <ac:spMk id="2" creationId="{00000000-0000-0000-0000-000000000000}"/>
          </ac:spMkLst>
        </pc:spChg>
        <pc:spChg chg="add del mod ord">
          <ac:chgData name="Colbert, Jordan" userId="ee7b72dc-2fcf-4029-959b-20fa532d9952" providerId="ADAL" clId="{359231D6-716A-984F-BB35-6144A465208D}" dt="2024-03-04T04:34:22.024" v="9712" actId="700"/>
          <ac:spMkLst>
            <pc:docMk/>
            <pc:sldMk cId="1797304117" sldId="263"/>
            <ac:spMk id="3" creationId="{48215A33-08DB-B1BC-88FD-D95AE00A17D2}"/>
          </ac:spMkLst>
        </pc:spChg>
        <pc:spChg chg="del mod ord">
          <ac:chgData name="Colbert, Jordan" userId="ee7b72dc-2fcf-4029-959b-20fa532d9952" providerId="ADAL" clId="{359231D6-716A-984F-BB35-6144A465208D}" dt="2024-03-04T04:34:16.298" v="9711" actId="700"/>
          <ac:spMkLst>
            <pc:docMk/>
            <pc:sldMk cId="1797304117" sldId="263"/>
            <ac:spMk id="4" creationId="{00000000-0000-0000-0000-000000000000}"/>
          </ac:spMkLst>
        </pc:spChg>
        <pc:spChg chg="add del mod ord">
          <ac:chgData name="Colbert, Jordan" userId="ee7b72dc-2fcf-4029-959b-20fa532d9952" providerId="ADAL" clId="{359231D6-716A-984F-BB35-6144A465208D}" dt="2024-03-04T04:34:22.024" v="9712" actId="700"/>
          <ac:spMkLst>
            <pc:docMk/>
            <pc:sldMk cId="1797304117" sldId="263"/>
            <ac:spMk id="5" creationId="{F766782A-A009-3796-B246-8A04A0A8DA1D}"/>
          </ac:spMkLst>
        </pc:spChg>
        <pc:spChg chg="del mod ord">
          <ac:chgData name="Colbert, Jordan" userId="ee7b72dc-2fcf-4029-959b-20fa532d9952" providerId="ADAL" clId="{359231D6-716A-984F-BB35-6144A465208D}" dt="2024-03-04T04:34:16.298" v="9711" actId="700"/>
          <ac:spMkLst>
            <pc:docMk/>
            <pc:sldMk cId="1797304117" sldId="263"/>
            <ac:spMk id="6" creationId="{00000000-0000-0000-0000-000000000000}"/>
          </ac:spMkLst>
        </pc:spChg>
        <pc:spChg chg="add del mod ord">
          <ac:chgData name="Colbert, Jordan" userId="ee7b72dc-2fcf-4029-959b-20fa532d9952" providerId="ADAL" clId="{359231D6-716A-984F-BB35-6144A465208D}" dt="2024-03-04T04:34:22.024" v="9712" actId="700"/>
          <ac:spMkLst>
            <pc:docMk/>
            <pc:sldMk cId="1797304117" sldId="263"/>
            <ac:spMk id="7" creationId="{28CA860A-43AF-5001-79B5-E1C9F2EDA506}"/>
          </ac:spMkLst>
        </pc:spChg>
        <pc:spChg chg="add del mod ord">
          <ac:chgData name="Colbert, Jordan" userId="ee7b72dc-2fcf-4029-959b-20fa532d9952" providerId="ADAL" clId="{359231D6-716A-984F-BB35-6144A465208D}" dt="2024-03-04T04:34:22.024" v="9712" actId="700"/>
          <ac:spMkLst>
            <pc:docMk/>
            <pc:sldMk cId="1797304117" sldId="263"/>
            <ac:spMk id="8" creationId="{E3E00FD8-AB2F-722B-6C1F-7A5AB60BFA3C}"/>
          </ac:spMkLst>
        </pc:spChg>
        <pc:spChg chg="add mod ord">
          <ac:chgData name="Colbert, Jordan" userId="ee7b72dc-2fcf-4029-959b-20fa532d9952" providerId="ADAL" clId="{359231D6-716A-984F-BB35-6144A465208D}" dt="2024-03-06T00:23:40.807" v="19569" actId="13244"/>
          <ac:spMkLst>
            <pc:docMk/>
            <pc:sldMk cId="1797304117" sldId="263"/>
            <ac:spMk id="9" creationId="{F37B37BF-D73E-EDE6-9F7C-2B6C780E5186}"/>
          </ac:spMkLst>
        </pc:spChg>
        <pc:spChg chg="add del mod ord">
          <ac:chgData name="Colbert, Jordan" userId="ee7b72dc-2fcf-4029-959b-20fa532d9952" providerId="ADAL" clId="{359231D6-716A-984F-BB35-6144A465208D}" dt="2024-03-04T04:36:30.745" v="9735" actId="700"/>
          <ac:spMkLst>
            <pc:docMk/>
            <pc:sldMk cId="1797304117" sldId="263"/>
            <ac:spMk id="10" creationId="{E2CB472A-72D3-3E5D-8BED-5318EC738CF6}"/>
          </ac:spMkLst>
        </pc:spChg>
        <pc:spChg chg="add mod ord">
          <ac:chgData name="Colbert, Jordan" userId="ee7b72dc-2fcf-4029-959b-20fa532d9952" providerId="ADAL" clId="{359231D6-716A-984F-BB35-6144A465208D}" dt="2024-03-06T00:23:40.807" v="19569" actId="13244"/>
          <ac:spMkLst>
            <pc:docMk/>
            <pc:sldMk cId="1797304117" sldId="263"/>
            <ac:spMk id="11" creationId="{688C3121-36CB-6342-BDBC-39E5F496624B}"/>
          </ac:spMkLst>
        </pc:spChg>
        <pc:spChg chg="add mod ord">
          <ac:chgData name="Colbert, Jordan" userId="ee7b72dc-2fcf-4029-959b-20fa532d9952" providerId="ADAL" clId="{359231D6-716A-984F-BB35-6144A465208D}" dt="2024-03-06T00:23:53.410" v="19571" actId="13244"/>
          <ac:spMkLst>
            <pc:docMk/>
            <pc:sldMk cId="1797304117" sldId="263"/>
            <ac:spMk id="12" creationId="{CD16C897-03C9-0C8C-2E92-D21D00C74DD0}"/>
          </ac:spMkLst>
        </pc:spChg>
        <pc:spChg chg="add del mod ord">
          <ac:chgData name="Colbert, Jordan" userId="ee7b72dc-2fcf-4029-959b-20fa532d9952" providerId="ADAL" clId="{359231D6-716A-984F-BB35-6144A465208D}" dt="2024-03-05T03:52:00.287" v="10054" actId="478"/>
          <ac:spMkLst>
            <pc:docMk/>
            <pc:sldMk cId="1797304117" sldId="263"/>
            <ac:spMk id="13" creationId="{277F8FEE-D643-EEDE-6226-AF3C3C68EEE7}"/>
          </ac:spMkLst>
        </pc:spChg>
        <pc:spChg chg="add mod">
          <ac:chgData name="Colbert, Jordan" userId="ee7b72dc-2fcf-4029-959b-20fa532d9952" providerId="ADAL" clId="{359231D6-716A-984F-BB35-6144A465208D}" dt="2024-03-06T00:23:48.626" v="19570" actId="13244"/>
          <ac:spMkLst>
            <pc:docMk/>
            <pc:sldMk cId="1797304117" sldId="263"/>
            <ac:spMk id="14" creationId="{F9BBEB6E-40EA-207C-3721-ED182EF2A0AD}"/>
          </ac:spMkLst>
        </pc:spChg>
        <pc:spChg chg="add del">
          <ac:chgData name="Colbert, Jordan" userId="ee7b72dc-2fcf-4029-959b-20fa532d9952" providerId="ADAL" clId="{359231D6-716A-984F-BB35-6144A465208D}" dt="2024-03-04T04:38:50.973" v="9939" actId="26606"/>
          <ac:spMkLst>
            <pc:docMk/>
            <pc:sldMk cId="1797304117" sldId="263"/>
            <ac:spMk id="18" creationId="{D9A7F3BF-8763-4074-AD77-92790AF314D1}"/>
          </ac:spMkLst>
        </pc:spChg>
        <pc:spChg chg="add">
          <ac:chgData name="Colbert, Jordan" userId="ee7b72dc-2fcf-4029-959b-20fa532d9952" providerId="ADAL" clId="{359231D6-716A-984F-BB35-6144A465208D}" dt="2024-03-04T04:38:50.980" v="9940" actId="26606"/>
          <ac:spMkLst>
            <pc:docMk/>
            <pc:sldMk cId="1797304117" sldId="263"/>
            <ac:spMk id="27" creationId="{70DFC902-7D23-471A-B557-B6B6917D7A0D}"/>
          </ac:spMkLst>
        </pc:spChg>
        <pc:spChg chg="add">
          <ac:chgData name="Colbert, Jordan" userId="ee7b72dc-2fcf-4029-959b-20fa532d9952" providerId="ADAL" clId="{359231D6-716A-984F-BB35-6144A465208D}" dt="2024-03-04T04:38:50.980" v="9940" actId="26606"/>
          <ac:spMkLst>
            <pc:docMk/>
            <pc:sldMk cId="1797304117" sldId="263"/>
            <ac:spMk id="28" creationId="{A55D5633-D557-4DCA-982C-FF36EB7A1C00}"/>
          </ac:spMkLst>
        </pc:spChg>
        <pc:grpChg chg="add del">
          <ac:chgData name="Colbert, Jordan" userId="ee7b72dc-2fcf-4029-959b-20fa532d9952" providerId="ADAL" clId="{359231D6-716A-984F-BB35-6144A465208D}" dt="2024-03-04T04:38:50.973" v="9939" actId="26606"/>
          <ac:grpSpMkLst>
            <pc:docMk/>
            <pc:sldMk cId="1797304117" sldId="263"/>
            <ac:grpSpMk id="20" creationId="{7A9648D6-B41B-42D0-A817-AE2607B0B5B8}"/>
          </ac:grpSpMkLst>
        </pc:grpChg>
        <pc:cxnChg chg="add del">
          <ac:chgData name="Colbert, Jordan" userId="ee7b72dc-2fcf-4029-959b-20fa532d9952" providerId="ADAL" clId="{359231D6-716A-984F-BB35-6144A465208D}" dt="2024-03-04T04:38:50.973" v="9939" actId="26606"/>
          <ac:cxnSpMkLst>
            <pc:docMk/>
            <pc:sldMk cId="1797304117" sldId="263"/>
            <ac:cxnSpMk id="25" creationId="{C49DA8F6-BCC1-4447-B54C-57856834B94B}"/>
          </ac:cxnSpMkLst>
        </pc:cxnChg>
      </pc:sldChg>
      <pc:sldChg chg="addSp delSp modSp mod setBg modClrScheme chgLayout">
        <pc:chgData name="Colbert, Jordan" userId="ee7b72dc-2fcf-4029-959b-20fa532d9952" providerId="ADAL" clId="{359231D6-716A-984F-BB35-6144A465208D}" dt="2024-03-06T00:24:01.879" v="19572" actId="13244"/>
        <pc:sldMkLst>
          <pc:docMk/>
          <pc:sldMk cId="1160959328" sldId="266"/>
        </pc:sldMkLst>
        <pc:spChg chg="mod ord">
          <ac:chgData name="Colbert, Jordan" userId="ee7b72dc-2fcf-4029-959b-20fa532d9952" providerId="ADAL" clId="{359231D6-716A-984F-BB35-6144A465208D}" dt="2024-03-06T00:24:01.879" v="19572" actId="13244"/>
          <ac:spMkLst>
            <pc:docMk/>
            <pc:sldMk cId="1160959328" sldId="266"/>
            <ac:spMk id="2" creationId="{00000000-0000-0000-0000-000000000000}"/>
          </ac:spMkLst>
        </pc:spChg>
        <pc:spChg chg="add del mod ord">
          <ac:chgData name="Colbert, Jordan" userId="ee7b72dc-2fcf-4029-959b-20fa532d9952" providerId="ADAL" clId="{359231D6-716A-984F-BB35-6144A465208D}" dt="2024-03-05T04:04:31.851" v="10749" actId="700"/>
          <ac:spMkLst>
            <pc:docMk/>
            <pc:sldMk cId="1160959328" sldId="266"/>
            <ac:spMk id="3" creationId="{4400370E-C6B1-E057-5E2F-54FA55C31342}"/>
          </ac:spMkLst>
        </pc:spChg>
        <pc:spChg chg="del mod">
          <ac:chgData name="Colbert, Jordan" userId="ee7b72dc-2fcf-4029-959b-20fa532d9952" providerId="ADAL" clId="{359231D6-716A-984F-BB35-6144A465208D}" dt="2024-03-05T04:00:29.987" v="10561" actId="700"/>
          <ac:spMkLst>
            <pc:docMk/>
            <pc:sldMk cId="1160959328" sldId="266"/>
            <ac:spMk id="4" creationId="{00000000-0000-0000-0000-000000000000}"/>
          </ac:spMkLst>
        </pc:spChg>
        <pc:spChg chg="add mod ord">
          <ac:chgData name="Colbert, Jordan" userId="ee7b72dc-2fcf-4029-959b-20fa532d9952" providerId="ADAL" clId="{359231D6-716A-984F-BB35-6144A465208D}" dt="2024-03-06T00:06:50.118" v="19523" actId="20577"/>
          <ac:spMkLst>
            <pc:docMk/>
            <pc:sldMk cId="1160959328" sldId="266"/>
            <ac:spMk id="5" creationId="{F4960338-85A7-F386-579B-EA947576CD91}"/>
          </ac:spMkLst>
        </pc:spChg>
        <pc:spChg chg="del mod ord">
          <ac:chgData name="Colbert, Jordan" userId="ee7b72dc-2fcf-4029-959b-20fa532d9952" providerId="ADAL" clId="{359231D6-716A-984F-BB35-6144A465208D}" dt="2024-03-05T04:00:29.987" v="10561" actId="700"/>
          <ac:spMkLst>
            <pc:docMk/>
            <pc:sldMk cId="1160959328" sldId="266"/>
            <ac:spMk id="6" creationId="{00000000-0000-0000-0000-000000000000}"/>
          </ac:spMkLst>
        </pc:spChg>
        <pc:spChg chg="add del">
          <ac:chgData name="Colbert, Jordan" userId="ee7b72dc-2fcf-4029-959b-20fa532d9952" providerId="ADAL" clId="{359231D6-716A-984F-BB35-6144A465208D}" dt="2024-03-05T04:06:02.919" v="10781" actId="26606"/>
          <ac:spMkLst>
            <pc:docMk/>
            <pc:sldMk cId="1160959328" sldId="266"/>
            <ac:spMk id="11" creationId="{9F7D5CDA-D291-4307-BF55-1381FED29634}"/>
          </ac:spMkLst>
        </pc:spChg>
        <pc:spChg chg="add del">
          <ac:chgData name="Colbert, Jordan" userId="ee7b72dc-2fcf-4029-959b-20fa532d9952" providerId="ADAL" clId="{359231D6-716A-984F-BB35-6144A465208D}" dt="2024-03-05T04:06:02.919" v="10781" actId="26606"/>
          <ac:spMkLst>
            <pc:docMk/>
            <pc:sldMk cId="1160959328" sldId="266"/>
            <ac:spMk id="13" creationId="{59B296B9-C5A5-4E4F-9B60-C907B5F1466C}"/>
          </ac:spMkLst>
        </pc:spChg>
        <pc:spChg chg="add del">
          <ac:chgData name="Colbert, Jordan" userId="ee7b72dc-2fcf-4029-959b-20fa532d9952" providerId="ADAL" clId="{359231D6-716A-984F-BB35-6144A465208D}" dt="2024-03-05T04:06:02.919" v="10781" actId="26606"/>
          <ac:spMkLst>
            <pc:docMk/>
            <pc:sldMk cId="1160959328" sldId="266"/>
            <ac:spMk id="15" creationId="{D0300FD3-5AF1-6305-15FA-9078072672E2}"/>
          </ac:spMkLst>
        </pc:spChg>
        <pc:spChg chg="add del">
          <ac:chgData name="Colbert, Jordan" userId="ee7b72dc-2fcf-4029-959b-20fa532d9952" providerId="ADAL" clId="{359231D6-716A-984F-BB35-6144A465208D}" dt="2024-03-05T04:06:02.916" v="10780" actId="26606"/>
          <ac:spMkLst>
            <pc:docMk/>
            <pc:sldMk cId="1160959328" sldId="266"/>
            <ac:spMk id="20" creationId="{AE3A741D-C19B-960A-5803-1C5887147820}"/>
          </ac:spMkLst>
        </pc:spChg>
        <pc:spChg chg="add del">
          <ac:chgData name="Colbert, Jordan" userId="ee7b72dc-2fcf-4029-959b-20fa532d9952" providerId="ADAL" clId="{359231D6-716A-984F-BB35-6144A465208D}" dt="2024-03-05T04:06:02.916" v="10780" actId="26606"/>
          <ac:spMkLst>
            <pc:docMk/>
            <pc:sldMk cId="1160959328" sldId="266"/>
            <ac:spMk id="22" creationId="{9C3A50E9-9119-7BC3-083B-2D84CCC78E47}"/>
          </ac:spMkLst>
        </pc:spChg>
        <pc:spChg chg="add del">
          <ac:chgData name="Colbert, Jordan" userId="ee7b72dc-2fcf-4029-959b-20fa532d9952" providerId="ADAL" clId="{359231D6-716A-984F-BB35-6144A465208D}" dt="2024-03-05T04:06:02.916" v="10780" actId="26606"/>
          <ac:spMkLst>
            <pc:docMk/>
            <pc:sldMk cId="1160959328" sldId="266"/>
            <ac:spMk id="24" creationId="{DC39DE25-0E4E-0AA7-0932-1D78C2372786}"/>
          </ac:spMkLst>
        </pc:spChg>
        <pc:spChg chg="add del">
          <ac:chgData name="Colbert, Jordan" userId="ee7b72dc-2fcf-4029-959b-20fa532d9952" providerId="ADAL" clId="{359231D6-716A-984F-BB35-6144A465208D}" dt="2024-03-05T04:06:02.916" v="10780" actId="26606"/>
          <ac:spMkLst>
            <pc:docMk/>
            <pc:sldMk cId="1160959328" sldId="266"/>
            <ac:spMk id="26" creationId="{8D6EA299-0840-6DEA-E670-C49AEBC87E89}"/>
          </ac:spMkLst>
        </pc:spChg>
        <pc:picChg chg="add mod ord">
          <ac:chgData name="Colbert, Jordan" userId="ee7b72dc-2fcf-4029-959b-20fa532d9952" providerId="ADAL" clId="{359231D6-716A-984F-BB35-6144A465208D}" dt="2024-03-05T04:06:02.919" v="10781" actId="26606"/>
          <ac:picMkLst>
            <pc:docMk/>
            <pc:sldMk cId="1160959328" sldId="266"/>
            <ac:picMk id="7" creationId="{3C612653-F183-12EB-2A56-F972C9A5DC0D}"/>
          </ac:picMkLst>
        </pc:picChg>
        <pc:cxnChg chg="add">
          <ac:chgData name="Colbert, Jordan" userId="ee7b72dc-2fcf-4029-959b-20fa532d9952" providerId="ADAL" clId="{359231D6-716A-984F-BB35-6144A465208D}" dt="2024-03-05T04:06:02.919" v="10781" actId="26606"/>
          <ac:cxnSpMkLst>
            <pc:docMk/>
            <pc:sldMk cId="1160959328" sldId="266"/>
            <ac:cxnSpMk id="28" creationId="{1503BFE4-729B-D9D0-C17B-501E6AF1127A}"/>
          </ac:cxnSpMkLst>
        </pc:cxnChg>
      </pc:sldChg>
      <pc:sldChg chg="addSp delSp modSp mod ord setBg setClrOvrMap delDesignElem">
        <pc:chgData name="Colbert, Jordan" userId="ee7b72dc-2fcf-4029-959b-20fa532d9952" providerId="ADAL" clId="{359231D6-716A-984F-BB35-6144A465208D}" dt="2024-03-06T00:09:09.970" v="19542" actId="13244"/>
        <pc:sldMkLst>
          <pc:docMk/>
          <pc:sldMk cId="3965807363" sldId="267"/>
        </pc:sldMkLst>
        <pc:spChg chg="mod">
          <ac:chgData name="Colbert, Jordan" userId="ee7b72dc-2fcf-4029-959b-20fa532d9952" providerId="ADAL" clId="{359231D6-716A-984F-BB35-6144A465208D}" dt="2024-03-06T00:09:09.970" v="19542" actId="13244"/>
          <ac:spMkLst>
            <pc:docMk/>
            <pc:sldMk cId="3965807363" sldId="267"/>
            <ac:spMk id="2" creationId="{00000000-0000-0000-0000-000000000000}"/>
          </ac:spMkLst>
        </pc:spChg>
        <pc:spChg chg="add mod">
          <ac:chgData name="Colbert, Jordan" userId="ee7b72dc-2fcf-4029-959b-20fa532d9952" providerId="ADAL" clId="{359231D6-716A-984F-BB35-6144A465208D}" dt="2024-03-05T23:58:12.371" v="19396" actId="948"/>
          <ac:spMkLst>
            <pc:docMk/>
            <pc:sldMk cId="3965807363" sldId="267"/>
            <ac:spMk id="4" creationId="{0F105C2F-A4F8-582E-BDBA-7A533F9BD2BD}"/>
          </ac:spMkLst>
        </pc:spChg>
        <pc:spChg chg="add del">
          <ac:chgData name="Colbert, Jordan" userId="ee7b72dc-2fcf-4029-959b-20fa532d9952" providerId="ADAL" clId="{359231D6-716A-984F-BB35-6144A465208D}" dt="2024-03-04T02:40:28.665" v="4489" actId="26606"/>
          <ac:spMkLst>
            <pc:docMk/>
            <pc:sldMk cId="3965807363" sldId="267"/>
            <ac:spMk id="8" creationId="{603A6265-E10C-4B85-9C20-E75FCAF9CC63}"/>
          </ac:spMkLst>
        </pc:spChg>
        <pc:spChg chg="add del">
          <ac:chgData name="Colbert, Jordan" userId="ee7b72dc-2fcf-4029-959b-20fa532d9952" providerId="ADAL" clId="{359231D6-716A-984F-BB35-6144A465208D}" dt="2024-03-04T02:36:44.077" v="4442"/>
          <ac:spMkLst>
            <pc:docMk/>
            <pc:sldMk cId="3965807363" sldId="267"/>
            <ac:spMk id="9" creationId="{5BE0789E-91A7-4246-978E-A17FE1BF952A}"/>
          </ac:spMkLst>
        </pc:spChg>
        <pc:spChg chg="add del">
          <ac:chgData name="Colbert, Jordan" userId="ee7b72dc-2fcf-4029-959b-20fa532d9952" providerId="ADAL" clId="{359231D6-716A-984F-BB35-6144A465208D}" dt="2024-03-04T02:40:28.665" v="4489" actId="26606"/>
          <ac:spMkLst>
            <pc:docMk/>
            <pc:sldMk cId="3965807363" sldId="267"/>
            <ac:spMk id="10" creationId="{3ECBE1F1-D69B-4AFA-ABD5-8E41720EF6DE}"/>
          </ac:spMkLst>
        </pc:spChg>
        <pc:spChg chg="add del">
          <ac:chgData name="Colbert, Jordan" userId="ee7b72dc-2fcf-4029-959b-20fa532d9952" providerId="ADAL" clId="{359231D6-716A-984F-BB35-6144A465208D}" dt="2024-03-04T02:40:33.964" v="4491" actId="26606"/>
          <ac:spMkLst>
            <pc:docMk/>
            <pc:sldMk cId="3965807363" sldId="267"/>
            <ac:spMk id="24" creationId="{9F7D5CDA-D291-4307-BF55-1381FED29634}"/>
          </ac:spMkLst>
        </pc:spChg>
        <pc:spChg chg="add del">
          <ac:chgData name="Colbert, Jordan" userId="ee7b72dc-2fcf-4029-959b-20fa532d9952" providerId="ADAL" clId="{359231D6-716A-984F-BB35-6144A465208D}" dt="2024-03-04T02:36:44.077" v="4442"/>
          <ac:spMkLst>
            <pc:docMk/>
            <pc:sldMk cId="3965807363" sldId="267"/>
            <ac:spMk id="25" creationId="{15EDA122-4530-45D2-A70A-B1A967AAE566}"/>
          </ac:spMkLst>
        </pc:spChg>
        <pc:spChg chg="add del">
          <ac:chgData name="Colbert, Jordan" userId="ee7b72dc-2fcf-4029-959b-20fa532d9952" providerId="ADAL" clId="{359231D6-716A-984F-BB35-6144A465208D}" dt="2024-03-04T02:36:44.077" v="4442"/>
          <ac:spMkLst>
            <pc:docMk/>
            <pc:sldMk cId="3965807363" sldId="267"/>
            <ac:spMk id="27" creationId="{9782F52E-0F94-4BFC-9F89-B054DDEAB9EF}"/>
          </ac:spMkLst>
        </pc:spChg>
        <pc:spChg chg="add del">
          <ac:chgData name="Colbert, Jordan" userId="ee7b72dc-2fcf-4029-959b-20fa532d9952" providerId="ADAL" clId="{359231D6-716A-984F-BB35-6144A465208D}" dt="2024-03-04T02:40:33.964" v="4491" actId="26606"/>
          <ac:spMkLst>
            <pc:docMk/>
            <pc:sldMk cId="3965807363" sldId="267"/>
            <ac:spMk id="28" creationId="{59B296B9-C5A5-4E4F-9B60-C907B5F1466C}"/>
          </ac:spMkLst>
        </pc:spChg>
        <pc:spChg chg="add del">
          <ac:chgData name="Colbert, Jordan" userId="ee7b72dc-2fcf-4029-959b-20fa532d9952" providerId="ADAL" clId="{359231D6-716A-984F-BB35-6144A465208D}" dt="2024-03-04T02:40:33.964" v="4491" actId="26606"/>
          <ac:spMkLst>
            <pc:docMk/>
            <pc:sldMk cId="3965807363" sldId="267"/>
            <ac:spMk id="29" creationId="{D0300FD3-5AF1-6305-15FA-9078072672E2}"/>
          </ac:spMkLst>
        </pc:spChg>
        <pc:spChg chg="add del">
          <ac:chgData name="Colbert, Jordan" userId="ee7b72dc-2fcf-4029-959b-20fa532d9952" providerId="ADAL" clId="{359231D6-716A-984F-BB35-6144A465208D}" dt="2024-03-04T02:52:31.104" v="4539" actId="26606"/>
          <ac:spMkLst>
            <pc:docMk/>
            <pc:sldMk cId="3965807363" sldId="267"/>
            <ac:spMk id="31" creationId="{A7AE9375-4664-4DB2-922D-2782A6E439AC}"/>
          </ac:spMkLst>
        </pc:spChg>
        <pc:spChg chg="add del">
          <ac:chgData name="Colbert, Jordan" userId="ee7b72dc-2fcf-4029-959b-20fa532d9952" providerId="ADAL" clId="{359231D6-716A-984F-BB35-6144A465208D}" dt="2024-03-04T02:52:31.104" v="4539" actId="26606"/>
          <ac:spMkLst>
            <pc:docMk/>
            <pc:sldMk cId="3965807363" sldId="267"/>
            <ac:spMk id="33" creationId="{9DD005C1-8C51-42D6-9BEE-B9B83849743D}"/>
          </ac:spMkLst>
        </pc:spChg>
        <pc:spChg chg="add">
          <ac:chgData name="Colbert, Jordan" userId="ee7b72dc-2fcf-4029-959b-20fa532d9952" providerId="ADAL" clId="{359231D6-716A-984F-BB35-6144A465208D}" dt="2024-03-04T02:52:31.104" v="4539" actId="26606"/>
          <ac:spMkLst>
            <pc:docMk/>
            <pc:sldMk cId="3965807363" sldId="267"/>
            <ac:spMk id="38" creationId="{081EA652-8C6A-4E69-BEB9-170809474553}"/>
          </ac:spMkLst>
        </pc:spChg>
        <pc:spChg chg="add">
          <ac:chgData name="Colbert, Jordan" userId="ee7b72dc-2fcf-4029-959b-20fa532d9952" providerId="ADAL" clId="{359231D6-716A-984F-BB35-6144A465208D}" dt="2024-03-04T02:52:31.104" v="4539" actId="26606"/>
          <ac:spMkLst>
            <pc:docMk/>
            <pc:sldMk cId="3965807363" sldId="267"/>
            <ac:spMk id="40" creationId="{5298780A-33B9-4EA2-8F67-DE68AD62841B}"/>
          </ac:spMkLst>
        </pc:spChg>
        <pc:spChg chg="add">
          <ac:chgData name="Colbert, Jordan" userId="ee7b72dc-2fcf-4029-959b-20fa532d9952" providerId="ADAL" clId="{359231D6-716A-984F-BB35-6144A465208D}" dt="2024-03-04T02:52:31.104" v="4539" actId="26606"/>
          <ac:spMkLst>
            <pc:docMk/>
            <pc:sldMk cId="3965807363" sldId="267"/>
            <ac:spMk id="42" creationId="{7F488E8B-4E1E-4402-8935-D4E6C02615C7}"/>
          </ac:spMkLst>
        </pc:spChg>
        <pc:grpChg chg="add del">
          <ac:chgData name="Colbert, Jordan" userId="ee7b72dc-2fcf-4029-959b-20fa532d9952" providerId="ADAL" clId="{359231D6-716A-984F-BB35-6144A465208D}" dt="2024-03-04T02:36:44.077" v="4442"/>
          <ac:grpSpMkLst>
            <pc:docMk/>
            <pc:sldMk cId="3965807363" sldId="267"/>
            <ac:grpSpMk id="11" creationId="{3C6C0BD2-8B3C-4042-B4EE-5DB7665A3736}"/>
          </ac:grpSpMkLst>
        </pc:grpChg>
        <pc:graphicFrameChg chg="del mod">
          <ac:chgData name="Colbert, Jordan" userId="ee7b72dc-2fcf-4029-959b-20fa532d9952" providerId="ADAL" clId="{359231D6-716A-984F-BB35-6144A465208D}" dt="2024-03-03T22:44:41.944" v="586" actId="21"/>
          <ac:graphicFrameMkLst>
            <pc:docMk/>
            <pc:sldMk cId="3965807363" sldId="267"/>
            <ac:graphicFrameMk id="6" creationId="{00000000-0000-0000-0000-000000000000}"/>
          </ac:graphicFrameMkLst>
        </pc:graphicFrameChg>
        <pc:picChg chg="add del">
          <ac:chgData name="Colbert, Jordan" userId="ee7b72dc-2fcf-4029-959b-20fa532d9952" providerId="ADAL" clId="{359231D6-716A-984F-BB35-6144A465208D}" dt="2024-03-04T02:40:28.665" v="4489" actId="26606"/>
          <ac:picMkLst>
            <pc:docMk/>
            <pc:sldMk cId="3965807363" sldId="267"/>
            <ac:picMk id="7" creationId="{A26609EF-F04A-B3A4-A0FA-93DB8F363953}"/>
          </ac:picMkLst>
        </pc:picChg>
        <pc:picChg chg="add del">
          <ac:chgData name="Colbert, Jordan" userId="ee7b72dc-2fcf-4029-959b-20fa532d9952" providerId="ADAL" clId="{359231D6-716A-984F-BB35-6144A465208D}" dt="2024-03-04T02:40:33.964" v="4491" actId="26606"/>
          <ac:picMkLst>
            <pc:docMk/>
            <pc:sldMk cId="3965807363" sldId="267"/>
            <ac:picMk id="26" creationId="{55E7EABE-3CD8-99A6-738A-3A109A361C48}"/>
          </ac:picMkLst>
        </pc:picChg>
        <pc:cxnChg chg="add del">
          <ac:chgData name="Colbert, Jordan" userId="ee7b72dc-2fcf-4029-959b-20fa532d9952" providerId="ADAL" clId="{359231D6-716A-984F-BB35-6144A465208D}" dt="2024-03-04T02:52:31.104" v="4539" actId="26606"/>
          <ac:cxnSpMkLst>
            <pc:docMk/>
            <pc:sldMk cId="3965807363" sldId="267"/>
            <ac:cxnSpMk id="32" creationId="{EE504C98-6397-41C1-A8D8-2D9C4ED307E0}"/>
          </ac:cxnSpMkLst>
        </pc:cxnChg>
      </pc:sldChg>
      <pc:sldChg chg="addSp delSp modSp mod ord setBg">
        <pc:chgData name="Colbert, Jordan" userId="ee7b72dc-2fcf-4029-959b-20fa532d9952" providerId="ADAL" clId="{359231D6-716A-984F-BB35-6144A465208D}" dt="2024-03-06T00:21:02.001" v="19555" actId="13244"/>
        <pc:sldMkLst>
          <pc:docMk/>
          <pc:sldMk cId="223730991" sldId="268"/>
        </pc:sldMkLst>
        <pc:spChg chg="mod">
          <ac:chgData name="Colbert, Jordan" userId="ee7b72dc-2fcf-4029-959b-20fa532d9952" providerId="ADAL" clId="{359231D6-716A-984F-BB35-6144A465208D}" dt="2024-03-06T00:21:02.001" v="19555" actId="13244"/>
          <ac:spMkLst>
            <pc:docMk/>
            <pc:sldMk cId="223730991" sldId="268"/>
            <ac:spMk id="2" creationId="{00000000-0000-0000-0000-000000000000}"/>
          </ac:spMkLst>
        </pc:spChg>
        <pc:spChg chg="mod">
          <ac:chgData name="Colbert, Jordan" userId="ee7b72dc-2fcf-4029-959b-20fa532d9952" providerId="ADAL" clId="{359231D6-716A-984F-BB35-6144A465208D}" dt="2024-03-04T03:21:14.764" v="6201" actId="1076"/>
          <ac:spMkLst>
            <pc:docMk/>
            <pc:sldMk cId="223730991" sldId="268"/>
            <ac:spMk id="5" creationId="{00000000-0000-0000-0000-000000000000}"/>
          </ac:spMkLst>
        </pc:spChg>
        <pc:spChg chg="add del mod">
          <ac:chgData name="Colbert, Jordan" userId="ee7b72dc-2fcf-4029-959b-20fa532d9952" providerId="ADAL" clId="{359231D6-716A-984F-BB35-6144A465208D}" dt="2024-03-04T03:20:13.399" v="6197" actId="478"/>
          <ac:spMkLst>
            <pc:docMk/>
            <pc:sldMk cId="223730991" sldId="268"/>
            <ac:spMk id="6" creationId="{8D51DBB1-7894-7439-EBD7-1D59AFFAAD9F}"/>
          </ac:spMkLst>
        </pc:spChg>
        <pc:spChg chg="add del">
          <ac:chgData name="Colbert, Jordan" userId="ee7b72dc-2fcf-4029-959b-20fa532d9952" providerId="ADAL" clId="{359231D6-716A-984F-BB35-6144A465208D}" dt="2024-03-04T03:20:24.617" v="6198" actId="26606"/>
          <ac:spMkLst>
            <pc:docMk/>
            <pc:sldMk cId="223730991" sldId="268"/>
            <ac:spMk id="10" creationId="{C3420C89-0B09-4632-A4AF-3971D08BF7A8}"/>
          </ac:spMkLst>
        </pc:spChg>
        <pc:spChg chg="add del">
          <ac:chgData name="Colbert, Jordan" userId="ee7b72dc-2fcf-4029-959b-20fa532d9952" providerId="ADAL" clId="{359231D6-716A-984F-BB35-6144A465208D}" dt="2024-03-04T03:20:24.617" v="6198" actId="26606"/>
          <ac:spMkLst>
            <pc:docMk/>
            <pc:sldMk cId="223730991" sldId="268"/>
            <ac:spMk id="12" creationId="{4E5CBA61-BF74-40B4-A3A8-366BBA626CCF}"/>
          </ac:spMkLst>
        </pc:spChg>
        <pc:grpChg chg="add del">
          <ac:chgData name="Colbert, Jordan" userId="ee7b72dc-2fcf-4029-959b-20fa532d9952" providerId="ADAL" clId="{359231D6-716A-984F-BB35-6144A465208D}" dt="2024-03-04T03:20:24.617" v="6198" actId="26606"/>
          <ac:grpSpMkLst>
            <pc:docMk/>
            <pc:sldMk cId="223730991" sldId="268"/>
            <ac:grpSpMk id="14" creationId="{AC27E70C-5470-4262-B9CE-AE52C51CF4C1}"/>
          </ac:grpSpMkLst>
        </pc:grpChg>
        <pc:grpChg chg="add del">
          <ac:chgData name="Colbert, Jordan" userId="ee7b72dc-2fcf-4029-959b-20fa532d9952" providerId="ADAL" clId="{359231D6-716A-984F-BB35-6144A465208D}" dt="2024-03-04T03:20:24.617" v="6198" actId="26606"/>
          <ac:grpSpMkLst>
            <pc:docMk/>
            <pc:sldMk cId="223730991" sldId="268"/>
            <ac:grpSpMk id="18" creationId="{E27AF472-EAE3-4572-AB69-B92BD10DBC6D}"/>
          </ac:grpSpMkLst>
        </pc:grpChg>
        <pc:graphicFrameChg chg="del mod modGraphic">
          <ac:chgData name="Colbert, Jordan" userId="ee7b72dc-2fcf-4029-959b-20fa532d9952" providerId="ADAL" clId="{359231D6-716A-984F-BB35-6144A465208D}" dt="2024-03-04T03:15:50.460" v="5734" actId="478"/>
          <ac:graphicFrameMkLst>
            <pc:docMk/>
            <pc:sldMk cId="223730991" sldId="268"/>
            <ac:graphicFrameMk id="4" creationId="{00000000-0000-0000-0000-000000000000}"/>
          </ac:graphicFrameMkLst>
        </pc:graphicFrameChg>
        <pc:picChg chg="add">
          <ac:chgData name="Colbert, Jordan" userId="ee7b72dc-2fcf-4029-959b-20fa532d9952" providerId="ADAL" clId="{359231D6-716A-984F-BB35-6144A465208D}" dt="2024-03-04T03:20:24.617" v="6198" actId="26606"/>
          <ac:picMkLst>
            <pc:docMk/>
            <pc:sldMk cId="223730991" sldId="268"/>
            <ac:picMk id="27" creationId="{D4C5BEDE-A754-B226-3830-6C0873A34DA2}"/>
          </ac:picMkLst>
        </pc:picChg>
        <pc:cxnChg chg="add">
          <ac:chgData name="Colbert, Jordan" userId="ee7b72dc-2fcf-4029-959b-20fa532d9952" providerId="ADAL" clId="{359231D6-716A-984F-BB35-6144A465208D}" dt="2024-03-04T03:20:24.617" v="6198" actId="26606"/>
          <ac:cxnSpMkLst>
            <pc:docMk/>
            <pc:sldMk cId="223730991" sldId="268"/>
            <ac:cxnSpMk id="31" creationId="{1503BFE4-729B-D9D0-C17B-501E6AF1127A}"/>
          </ac:cxnSpMkLst>
        </pc:cxnChg>
      </pc:sldChg>
      <pc:sldChg chg="addSp delSp modSp mod ord setBg">
        <pc:chgData name="Colbert, Jordan" userId="ee7b72dc-2fcf-4029-959b-20fa532d9952" providerId="ADAL" clId="{359231D6-716A-984F-BB35-6144A465208D}" dt="2024-03-06T00:21:11.794" v="19556" actId="13244"/>
        <pc:sldMkLst>
          <pc:docMk/>
          <pc:sldMk cId="1989555738" sldId="269"/>
        </pc:sldMkLst>
        <pc:spChg chg="mod">
          <ac:chgData name="Colbert, Jordan" userId="ee7b72dc-2fcf-4029-959b-20fa532d9952" providerId="ADAL" clId="{359231D6-716A-984F-BB35-6144A465208D}" dt="2024-03-06T00:21:11.794" v="19556" actId="13244"/>
          <ac:spMkLst>
            <pc:docMk/>
            <pc:sldMk cId="1989555738" sldId="269"/>
            <ac:spMk id="2" creationId="{00000000-0000-0000-0000-000000000000}"/>
          </ac:spMkLst>
        </pc:spChg>
        <pc:spChg chg="add mod">
          <ac:chgData name="Colbert, Jordan" userId="ee7b72dc-2fcf-4029-959b-20fa532d9952" providerId="ADAL" clId="{359231D6-716A-984F-BB35-6144A465208D}" dt="2024-03-04T03:29:48.915" v="6503" actId="948"/>
          <ac:spMkLst>
            <pc:docMk/>
            <pc:sldMk cId="1989555738" sldId="269"/>
            <ac:spMk id="6" creationId="{00000000-0000-0000-0000-000000000000}"/>
          </ac:spMkLst>
        </pc:spChg>
        <pc:spChg chg="del mod replId">
          <ac:chgData name="Colbert, Jordan" userId="ee7b72dc-2fcf-4029-959b-20fa532d9952" providerId="ADAL" clId="{359231D6-716A-984F-BB35-6144A465208D}" dt="2024-03-04T03:21:53.850" v="6203" actId="26606"/>
          <ac:spMkLst>
            <pc:docMk/>
            <pc:sldMk cId="1989555738" sldId="269"/>
            <ac:spMk id="9" creationId="{00000000-0000-0000-0000-000000000000}"/>
          </ac:spMkLst>
        </pc:spChg>
        <pc:grpChg chg="add">
          <ac:chgData name="Colbert, Jordan" userId="ee7b72dc-2fcf-4029-959b-20fa532d9952" providerId="ADAL" clId="{359231D6-716A-984F-BB35-6144A465208D}" dt="2024-03-04T03:21:53.850" v="6203" actId="26606"/>
          <ac:grpSpMkLst>
            <pc:docMk/>
            <pc:sldMk cId="1989555738" sldId="269"/>
            <ac:grpSpMk id="11" creationId="{1E5539EC-8CB8-002F-68C6-678840282659}"/>
          </ac:grpSpMkLst>
        </pc:grpChg>
        <pc:graphicFrameChg chg="add mod">
          <ac:chgData name="Colbert, Jordan" userId="ee7b72dc-2fcf-4029-959b-20fa532d9952" providerId="ADAL" clId="{359231D6-716A-984F-BB35-6144A465208D}" dt="2024-03-04T03:25:39.495" v="6324" actId="20577"/>
          <ac:graphicFrameMkLst>
            <pc:docMk/>
            <pc:sldMk cId="1989555738" sldId="269"/>
            <ac:graphicFrameMk id="4" creationId="{00000000-0000-0000-0000-000000000000}"/>
          </ac:graphicFrameMkLst>
        </pc:graphicFrameChg>
        <pc:graphicFrameChg chg="del mod replId">
          <ac:chgData name="Colbert, Jordan" userId="ee7b72dc-2fcf-4029-959b-20fa532d9952" providerId="ADAL" clId="{359231D6-716A-984F-BB35-6144A465208D}" dt="2024-03-04T03:21:53.850" v="6203" actId="26606"/>
          <ac:graphicFrameMkLst>
            <pc:docMk/>
            <pc:sldMk cId="1989555738" sldId="269"/>
            <ac:graphicFrameMk id="8" creationId="{00000000-0000-0000-0000-000000000000}"/>
          </ac:graphicFrameMkLst>
        </pc:graphicFrameChg>
      </pc:sldChg>
      <pc:sldChg chg="addSp delSp modSp new mod setBg delDesignElem">
        <pc:chgData name="Colbert, Jordan" userId="ee7b72dc-2fcf-4029-959b-20fa532d9952" providerId="ADAL" clId="{359231D6-716A-984F-BB35-6144A465208D}" dt="2024-03-06T00:08:32.688" v="19536" actId="13244"/>
        <pc:sldMkLst>
          <pc:docMk/>
          <pc:sldMk cId="3381158284" sldId="270"/>
        </pc:sldMkLst>
        <pc:spChg chg="mod ord">
          <ac:chgData name="Colbert, Jordan" userId="ee7b72dc-2fcf-4029-959b-20fa532d9952" providerId="ADAL" clId="{359231D6-716A-984F-BB35-6144A465208D}" dt="2024-03-06T00:08:32.688" v="19536" actId="13244"/>
          <ac:spMkLst>
            <pc:docMk/>
            <pc:sldMk cId="3381158284" sldId="270"/>
            <ac:spMk id="2" creationId="{80912AA3-B428-239B-80DA-2678DCCCF08A}"/>
          </ac:spMkLst>
        </pc:spChg>
        <pc:spChg chg="add del mod">
          <ac:chgData name="Colbert, Jordan" userId="ee7b72dc-2fcf-4029-959b-20fa532d9952" providerId="ADAL" clId="{359231D6-716A-984F-BB35-6144A465208D}" dt="2024-03-04T02:40:00.576" v="4486" actId="26606"/>
          <ac:spMkLst>
            <pc:docMk/>
            <pc:sldMk cId="3381158284" sldId="270"/>
            <ac:spMk id="3" creationId="{29FAAB2B-8D30-C5B4-E0F7-B5A61D0A12ED}"/>
          </ac:spMkLst>
        </pc:spChg>
        <pc:spChg chg="add del">
          <ac:chgData name="Colbert, Jordan" userId="ee7b72dc-2fcf-4029-959b-20fa532d9952" providerId="ADAL" clId="{359231D6-716A-984F-BB35-6144A465208D}" dt="2024-03-04T02:35:42.322" v="4431" actId="26606"/>
          <ac:spMkLst>
            <pc:docMk/>
            <pc:sldMk cId="3381158284" sldId="270"/>
            <ac:spMk id="9" creationId="{2B258D2B-6AC3-4B3A-A87C-FD7E6517826E}"/>
          </ac:spMkLst>
        </pc:spChg>
        <pc:spChg chg="add del">
          <ac:chgData name="Colbert, Jordan" userId="ee7b72dc-2fcf-4029-959b-20fa532d9952" providerId="ADAL" clId="{359231D6-716A-984F-BB35-6144A465208D}" dt="2024-03-04T02:35:42.322" v="4431" actId="26606"/>
          <ac:spMkLst>
            <pc:docMk/>
            <pc:sldMk cId="3381158284" sldId="270"/>
            <ac:spMk id="11" creationId="{8D55DD8B-9BF9-4B91-A22D-2D3F2AEFF189}"/>
          </ac:spMkLst>
        </pc:spChg>
        <pc:spChg chg="add del">
          <ac:chgData name="Colbert, Jordan" userId="ee7b72dc-2fcf-4029-959b-20fa532d9952" providerId="ADAL" clId="{359231D6-716A-984F-BB35-6144A465208D}" dt="2024-03-04T02:35:55.371" v="4433" actId="26606"/>
          <ac:spMkLst>
            <pc:docMk/>
            <pc:sldMk cId="3381158284" sldId="270"/>
            <ac:spMk id="24" creationId="{1A44C337-3893-4B29-A265-B1329150B6AA}"/>
          </ac:spMkLst>
        </pc:spChg>
        <pc:spChg chg="add del">
          <ac:chgData name="Colbert, Jordan" userId="ee7b72dc-2fcf-4029-959b-20fa532d9952" providerId="ADAL" clId="{359231D6-716A-984F-BB35-6144A465208D}" dt="2024-03-04T02:35:55.371" v="4433" actId="26606"/>
          <ac:spMkLst>
            <pc:docMk/>
            <pc:sldMk cId="3381158284" sldId="270"/>
            <ac:spMk id="39" creationId="{AA5CD610-ED7C-4CED-A9A1-174432C88AF8}"/>
          </ac:spMkLst>
        </pc:spChg>
        <pc:spChg chg="add del">
          <ac:chgData name="Colbert, Jordan" userId="ee7b72dc-2fcf-4029-959b-20fa532d9952" providerId="ADAL" clId="{359231D6-716A-984F-BB35-6144A465208D}" dt="2024-03-04T02:35:55.371" v="4433" actId="26606"/>
          <ac:spMkLst>
            <pc:docMk/>
            <pc:sldMk cId="3381158284" sldId="270"/>
            <ac:spMk id="41" creationId="{0C4379BF-8C7A-480A-BC36-DA55D92A9356}"/>
          </ac:spMkLst>
        </pc:spChg>
        <pc:spChg chg="add del">
          <ac:chgData name="Colbert, Jordan" userId="ee7b72dc-2fcf-4029-959b-20fa532d9952" providerId="ADAL" clId="{359231D6-716A-984F-BB35-6144A465208D}" dt="2024-03-04T02:39:20.938" v="4477" actId="26606"/>
          <ac:spMkLst>
            <pc:docMk/>
            <pc:sldMk cId="3381158284" sldId="270"/>
            <ac:spMk id="45" creationId="{04812C46-200A-4DEB-A05E-3ED6C68C2387}"/>
          </ac:spMkLst>
        </pc:spChg>
        <pc:spChg chg="add del">
          <ac:chgData name="Colbert, Jordan" userId="ee7b72dc-2fcf-4029-959b-20fa532d9952" providerId="ADAL" clId="{359231D6-716A-984F-BB35-6144A465208D}" dt="2024-03-04T02:36:44.077" v="4442"/>
          <ac:spMkLst>
            <pc:docMk/>
            <pc:sldMk cId="3381158284" sldId="270"/>
            <ac:spMk id="46" creationId="{23C7736A-5A08-4021-9AB6-390DFF506AA8}"/>
          </ac:spMkLst>
        </pc:spChg>
        <pc:spChg chg="add del">
          <ac:chgData name="Colbert, Jordan" userId="ee7b72dc-2fcf-4029-959b-20fa532d9952" providerId="ADAL" clId="{359231D6-716A-984F-BB35-6144A465208D}" dt="2024-03-04T02:39:20.938" v="4477" actId="26606"/>
          <ac:spMkLst>
            <pc:docMk/>
            <pc:sldMk cId="3381158284" sldId="270"/>
            <ac:spMk id="47" creationId="{D1EA859B-E555-4109-94F3-6700E046E008}"/>
          </ac:spMkLst>
        </pc:spChg>
        <pc:spChg chg="add del">
          <ac:chgData name="Colbert, Jordan" userId="ee7b72dc-2fcf-4029-959b-20fa532d9952" providerId="ADAL" clId="{359231D6-716A-984F-BB35-6144A465208D}" dt="2024-03-04T02:36:44.077" v="4442"/>
          <ac:spMkLst>
            <pc:docMk/>
            <pc:sldMk cId="3381158284" sldId="270"/>
            <ac:spMk id="48" creationId="{433DF4D3-8A35-461A-ABE0-F56B78A1371F}"/>
          </ac:spMkLst>
        </pc:spChg>
        <pc:spChg chg="add del">
          <ac:chgData name="Colbert, Jordan" userId="ee7b72dc-2fcf-4029-959b-20fa532d9952" providerId="ADAL" clId="{359231D6-716A-984F-BB35-6144A465208D}" dt="2024-03-04T02:39:29.737" v="4479" actId="26606"/>
          <ac:spMkLst>
            <pc:docMk/>
            <pc:sldMk cId="3381158284" sldId="270"/>
            <ac:spMk id="50" creationId="{03AF1C04-3FEF-41BD-BB84-2F263765BEBC}"/>
          </ac:spMkLst>
        </pc:spChg>
        <pc:spChg chg="add del">
          <ac:chgData name="Colbert, Jordan" userId="ee7b72dc-2fcf-4029-959b-20fa532d9952" providerId="ADAL" clId="{359231D6-716A-984F-BB35-6144A465208D}" dt="2024-03-04T02:40:00.576" v="4486" actId="26606"/>
          <ac:spMkLst>
            <pc:docMk/>
            <pc:sldMk cId="3381158284" sldId="270"/>
            <ac:spMk id="65" creationId="{04812C46-200A-4DEB-A05E-3ED6C68C2387}"/>
          </ac:spMkLst>
        </pc:spChg>
        <pc:spChg chg="add del">
          <ac:chgData name="Colbert, Jordan" userId="ee7b72dc-2fcf-4029-959b-20fa532d9952" providerId="ADAL" clId="{359231D6-716A-984F-BB35-6144A465208D}" dt="2024-03-04T02:40:00.576" v="4486" actId="26606"/>
          <ac:spMkLst>
            <pc:docMk/>
            <pc:sldMk cId="3381158284" sldId="270"/>
            <ac:spMk id="66" creationId="{D1EA859B-E555-4109-94F3-6700E046E008}"/>
          </ac:spMkLst>
        </pc:spChg>
        <pc:spChg chg="add del">
          <ac:chgData name="Colbert, Jordan" userId="ee7b72dc-2fcf-4029-959b-20fa532d9952" providerId="ADAL" clId="{359231D6-716A-984F-BB35-6144A465208D}" dt="2024-03-05T23:56:30.458" v="19387" actId="26606"/>
          <ac:spMkLst>
            <pc:docMk/>
            <pc:sldMk cId="3381158284" sldId="270"/>
            <ac:spMk id="72" creationId="{04812C46-200A-4DEB-A05E-3ED6C68C2387}"/>
          </ac:spMkLst>
        </pc:spChg>
        <pc:spChg chg="add del">
          <ac:chgData name="Colbert, Jordan" userId="ee7b72dc-2fcf-4029-959b-20fa532d9952" providerId="ADAL" clId="{359231D6-716A-984F-BB35-6144A465208D}" dt="2024-03-04T02:40:00.568" v="4485" actId="26606"/>
          <ac:spMkLst>
            <pc:docMk/>
            <pc:sldMk cId="3381158284" sldId="270"/>
            <ac:spMk id="73" creationId="{D1D34770-47A8-402C-AF23-2B653F2D88C1}"/>
          </ac:spMkLst>
        </pc:spChg>
        <pc:spChg chg="add del">
          <ac:chgData name="Colbert, Jordan" userId="ee7b72dc-2fcf-4029-959b-20fa532d9952" providerId="ADAL" clId="{359231D6-716A-984F-BB35-6144A465208D}" dt="2024-03-05T23:56:30.458" v="19387" actId="26606"/>
          <ac:spMkLst>
            <pc:docMk/>
            <pc:sldMk cId="3381158284" sldId="270"/>
            <ac:spMk id="74" creationId="{D1EA859B-E555-4109-94F3-6700E046E008}"/>
          </ac:spMkLst>
        </pc:spChg>
        <pc:spChg chg="add mod">
          <ac:chgData name="Colbert, Jordan" userId="ee7b72dc-2fcf-4029-959b-20fa532d9952" providerId="ADAL" clId="{359231D6-716A-984F-BB35-6144A465208D}" dt="2024-03-06T00:07:29.328" v="19530" actId="20577"/>
          <ac:spMkLst>
            <pc:docMk/>
            <pc:sldMk cId="3381158284" sldId="270"/>
            <ac:spMk id="76" creationId="{29FAAB2B-8D30-C5B4-E0F7-B5A61D0A12ED}"/>
          </ac:spMkLst>
        </pc:spChg>
        <pc:grpChg chg="add del">
          <ac:chgData name="Colbert, Jordan" userId="ee7b72dc-2fcf-4029-959b-20fa532d9952" providerId="ADAL" clId="{359231D6-716A-984F-BB35-6144A465208D}" dt="2024-03-04T02:35:55.371" v="4433" actId="26606"/>
          <ac:grpSpMkLst>
            <pc:docMk/>
            <pc:sldMk cId="3381158284" sldId="270"/>
            <ac:grpSpMk id="25" creationId="{AF44CA9C-80E8-44E1-A79C-D6EBFC73BCA0}"/>
          </ac:grpSpMkLst>
        </pc:grpChg>
        <pc:grpChg chg="add del">
          <ac:chgData name="Colbert, Jordan" userId="ee7b72dc-2fcf-4029-959b-20fa532d9952" providerId="ADAL" clId="{359231D6-716A-984F-BB35-6144A465208D}" dt="2024-03-04T02:35:55.371" v="4433" actId="26606"/>
          <ac:grpSpMkLst>
            <pc:docMk/>
            <pc:sldMk cId="3381158284" sldId="270"/>
            <ac:grpSpMk id="38" creationId="{81E0B358-1267-4844-8B3D-B7A279B4175A}"/>
          </ac:grpSpMkLst>
        </pc:grpChg>
        <pc:grpChg chg="add del">
          <ac:chgData name="Colbert, Jordan" userId="ee7b72dc-2fcf-4029-959b-20fa532d9952" providerId="ADAL" clId="{359231D6-716A-984F-BB35-6144A465208D}" dt="2024-03-04T02:39:29.737" v="4479" actId="26606"/>
          <ac:grpSpMkLst>
            <pc:docMk/>
            <pc:sldMk cId="3381158284" sldId="270"/>
            <ac:grpSpMk id="51" creationId="{C733FE3C-12C4-4FA2-A795-87D2F6776A53}"/>
          </ac:grpSpMkLst>
        </pc:grpChg>
        <pc:grpChg chg="add del">
          <ac:chgData name="Colbert, Jordan" userId="ee7b72dc-2fcf-4029-959b-20fa532d9952" providerId="ADAL" clId="{359231D6-716A-984F-BB35-6144A465208D}" dt="2024-03-04T02:39:29.737" v="4479" actId="26606"/>
          <ac:grpSpMkLst>
            <pc:docMk/>
            <pc:sldMk cId="3381158284" sldId="270"/>
            <ac:grpSpMk id="54" creationId="{E56E71F1-5A87-4A96-B42F-2DFA1B766B5E}"/>
          </ac:grpSpMkLst>
        </pc:grpChg>
        <pc:grpChg chg="add del">
          <ac:chgData name="Colbert, Jordan" userId="ee7b72dc-2fcf-4029-959b-20fa532d9952" providerId="ADAL" clId="{359231D6-716A-984F-BB35-6144A465208D}" dt="2024-03-04T02:39:29.737" v="4479" actId="26606"/>
          <ac:grpSpMkLst>
            <pc:docMk/>
            <pc:sldMk cId="3381158284" sldId="270"/>
            <ac:grpSpMk id="55" creationId="{0C2B5F12-8A82-4A59-9400-3164CBF47F63}"/>
          </ac:grpSpMkLst>
        </pc:grpChg>
        <pc:graphicFrameChg chg="add del">
          <ac:chgData name="Colbert, Jordan" userId="ee7b72dc-2fcf-4029-959b-20fa532d9952" providerId="ADAL" clId="{359231D6-716A-984F-BB35-6144A465208D}" dt="2024-03-04T02:40:00.568" v="4485" actId="26606"/>
          <ac:graphicFrameMkLst>
            <pc:docMk/>
            <pc:sldMk cId="3381158284" sldId="270"/>
            <ac:graphicFrameMk id="68" creationId="{167AEFD4-DCD9-B08B-7631-E0D3ED2A95ED}"/>
          </ac:graphicFrameMkLst>
        </pc:graphicFrameChg>
        <pc:picChg chg="add del">
          <ac:chgData name="Colbert, Jordan" userId="ee7b72dc-2fcf-4029-959b-20fa532d9952" providerId="ADAL" clId="{359231D6-716A-984F-BB35-6144A465208D}" dt="2024-03-04T02:35:42.322" v="4431" actId="26606"/>
          <ac:picMkLst>
            <pc:docMk/>
            <pc:sldMk cId="3381158284" sldId="270"/>
            <ac:picMk id="5" creationId="{0655912A-8EE8-E943-2D62-A1DC36D930ED}"/>
          </ac:picMkLst>
        </pc:picChg>
        <pc:picChg chg="add del mod">
          <ac:chgData name="Colbert, Jordan" userId="ee7b72dc-2fcf-4029-959b-20fa532d9952" providerId="ADAL" clId="{359231D6-716A-984F-BB35-6144A465208D}" dt="2024-03-04T02:39:45.964" v="4483" actId="478"/>
          <ac:picMkLst>
            <pc:docMk/>
            <pc:sldMk cId="3381158284" sldId="270"/>
            <ac:picMk id="40" creationId="{3DBE2A4F-1610-3AAD-5BBB-27F0F371A0EB}"/>
          </ac:picMkLst>
        </pc:picChg>
        <pc:picChg chg="add del">
          <ac:chgData name="Colbert, Jordan" userId="ee7b72dc-2fcf-4029-959b-20fa532d9952" providerId="ADAL" clId="{359231D6-716A-984F-BB35-6144A465208D}" dt="2024-03-04T02:40:00.568" v="4485" actId="26606"/>
          <ac:picMkLst>
            <pc:docMk/>
            <pc:sldMk cId="3381158284" sldId="270"/>
            <ac:picMk id="69" creationId="{9EDFC7A1-B1DB-EB3F-FBE1-5C0042C71EE9}"/>
          </ac:picMkLst>
        </pc:picChg>
        <pc:picChg chg="add mod ord">
          <ac:chgData name="Colbert, Jordan" userId="ee7b72dc-2fcf-4029-959b-20fa532d9952" providerId="ADAL" clId="{359231D6-716A-984F-BB35-6144A465208D}" dt="2024-03-05T23:56:30.458" v="19387" actId="26606"/>
          <ac:picMkLst>
            <pc:docMk/>
            <pc:sldMk cId="3381158284" sldId="270"/>
            <ac:picMk id="75" creationId="{E8CED4B4-9C36-779B-74E2-7F94E90D0A5C}"/>
          </ac:picMkLst>
        </pc:picChg>
        <pc:cxnChg chg="add">
          <ac:chgData name="Colbert, Jordan" userId="ee7b72dc-2fcf-4029-959b-20fa532d9952" providerId="ADAL" clId="{359231D6-716A-984F-BB35-6144A465208D}" dt="2024-03-05T23:56:30.458" v="19387" actId="26606"/>
          <ac:cxnSpMkLst>
            <pc:docMk/>
            <pc:sldMk cId="3381158284" sldId="270"/>
            <ac:cxnSpMk id="81" creationId="{1503BFE4-729B-D9D0-C17B-501E6AF1127A}"/>
          </ac:cxnSpMkLst>
        </pc:cxnChg>
      </pc:sldChg>
      <pc:sldChg chg="addSp delSp modSp new mod setBg setClrOvrMap delDesignElem">
        <pc:chgData name="Colbert, Jordan" userId="ee7b72dc-2fcf-4029-959b-20fa532d9952" providerId="ADAL" clId="{359231D6-716A-984F-BB35-6144A465208D}" dt="2024-03-06T00:09:19.999" v="19543" actId="13244"/>
        <pc:sldMkLst>
          <pc:docMk/>
          <pc:sldMk cId="1332491839" sldId="271"/>
        </pc:sldMkLst>
        <pc:spChg chg="mod">
          <ac:chgData name="Colbert, Jordan" userId="ee7b72dc-2fcf-4029-959b-20fa532d9952" providerId="ADAL" clId="{359231D6-716A-984F-BB35-6144A465208D}" dt="2024-03-06T00:09:19.999" v="19543" actId="13244"/>
          <ac:spMkLst>
            <pc:docMk/>
            <pc:sldMk cId="1332491839" sldId="271"/>
            <ac:spMk id="2" creationId="{1C3599CA-B1E2-AA62-BEB9-839923B13CFC}"/>
          </ac:spMkLst>
        </pc:spChg>
        <pc:spChg chg="add del mod">
          <ac:chgData name="Colbert, Jordan" userId="ee7b72dc-2fcf-4029-959b-20fa532d9952" providerId="ADAL" clId="{359231D6-716A-984F-BB35-6144A465208D}" dt="2024-03-04T02:37:45.088" v="4452" actId="26606"/>
          <ac:spMkLst>
            <pc:docMk/>
            <pc:sldMk cId="1332491839" sldId="271"/>
            <ac:spMk id="3" creationId="{6D7E93A2-4AD9-ED22-AC4C-105C6694EEA9}"/>
          </ac:spMkLst>
        </pc:spChg>
        <pc:spChg chg="add del">
          <ac:chgData name="Colbert, Jordan" userId="ee7b72dc-2fcf-4029-959b-20fa532d9952" providerId="ADAL" clId="{359231D6-716A-984F-BB35-6144A465208D}" dt="2024-03-04T02:37:45.071" v="4451" actId="26606"/>
          <ac:spMkLst>
            <pc:docMk/>
            <pc:sldMk cId="1332491839" sldId="271"/>
            <ac:spMk id="7" creationId="{66AFD431-09B7-42CA-BF39-9FE5DBE53797}"/>
          </ac:spMkLst>
        </pc:spChg>
        <pc:spChg chg="add del">
          <ac:chgData name="Colbert, Jordan" userId="ee7b72dc-2fcf-4029-959b-20fa532d9952" providerId="ADAL" clId="{359231D6-716A-984F-BB35-6144A465208D}" dt="2024-03-04T02:37:39.428" v="4446" actId="26606"/>
          <ac:spMkLst>
            <pc:docMk/>
            <pc:sldMk cId="1332491839" sldId="271"/>
            <ac:spMk id="8" creationId="{0A46F010-D160-4609-8979-FFD8C1EA6C43}"/>
          </ac:spMkLst>
        </pc:spChg>
        <pc:spChg chg="add del">
          <ac:chgData name="Colbert, Jordan" userId="ee7b72dc-2fcf-4029-959b-20fa532d9952" providerId="ADAL" clId="{359231D6-716A-984F-BB35-6144A465208D}" dt="2024-03-04T02:37:39.428" v="4446" actId="26606"/>
          <ac:spMkLst>
            <pc:docMk/>
            <pc:sldMk cId="1332491839" sldId="271"/>
            <ac:spMk id="10" creationId="{81B8C4F6-C3AC-4C94-8EC7-E4F7B7E9CDB6}"/>
          </ac:spMkLst>
        </pc:spChg>
        <pc:spChg chg="add del">
          <ac:chgData name="Colbert, Jordan" userId="ee7b72dc-2fcf-4029-959b-20fa532d9952" providerId="ADAL" clId="{359231D6-716A-984F-BB35-6144A465208D}" dt="2024-03-04T02:37:45.071" v="4451" actId="26606"/>
          <ac:spMkLst>
            <pc:docMk/>
            <pc:sldMk cId="1332491839" sldId="271"/>
            <ac:spMk id="24" creationId="{E7D63BAB-D0DB-4F66-92F9-4D2E0A2E5A47}"/>
          </ac:spMkLst>
        </pc:spChg>
        <pc:spChg chg="add del mod">
          <ac:chgData name="Colbert, Jordan" userId="ee7b72dc-2fcf-4029-959b-20fa532d9952" providerId="ADAL" clId="{359231D6-716A-984F-BB35-6144A465208D}" dt="2024-03-04T02:37:45.071" v="4451" actId="26606"/>
          <ac:spMkLst>
            <pc:docMk/>
            <pc:sldMk cId="1332491839" sldId="271"/>
            <ac:spMk id="25" creationId="{6D7E93A2-4AD9-ED22-AC4C-105C6694EEA9}"/>
          </ac:spMkLst>
        </pc:spChg>
        <pc:spChg chg="add del">
          <ac:chgData name="Colbert, Jordan" userId="ee7b72dc-2fcf-4029-959b-20fa532d9952" providerId="ADAL" clId="{359231D6-716A-984F-BB35-6144A465208D}" dt="2024-03-04T02:37:39.428" v="4446" actId="26606"/>
          <ac:spMkLst>
            <pc:docMk/>
            <pc:sldMk cId="1332491839" sldId="271"/>
            <ac:spMk id="26" creationId="{91328346-8BAD-4616-B50B-5CFDA5648D6A}"/>
          </ac:spMkLst>
        </pc:spChg>
        <pc:spChg chg="add del">
          <ac:chgData name="Colbert, Jordan" userId="ee7b72dc-2fcf-4029-959b-20fa532d9952" providerId="ADAL" clId="{359231D6-716A-984F-BB35-6144A465208D}" dt="2024-03-04T02:37:50.853" v="4455"/>
          <ac:spMkLst>
            <pc:docMk/>
            <pc:sldMk cId="1332491839" sldId="271"/>
            <ac:spMk id="40" creationId="{C7C71D87-3F49-4BCF-A883-F707E8BF00EB}"/>
          </ac:spMkLst>
        </pc:spChg>
        <pc:spChg chg="add del">
          <ac:chgData name="Colbert, Jordan" userId="ee7b72dc-2fcf-4029-959b-20fa532d9952" providerId="ADAL" clId="{359231D6-716A-984F-BB35-6144A465208D}" dt="2024-03-04T02:37:50.853" v="4455"/>
          <ac:spMkLst>
            <pc:docMk/>
            <pc:sldMk cId="1332491839" sldId="271"/>
            <ac:spMk id="41" creationId="{EFAD192E-6453-4479-A9DF-054811745BDE}"/>
          </ac:spMkLst>
        </pc:spChg>
        <pc:spChg chg="add del">
          <ac:chgData name="Colbert, Jordan" userId="ee7b72dc-2fcf-4029-959b-20fa532d9952" providerId="ADAL" clId="{359231D6-716A-984F-BB35-6144A465208D}" dt="2024-03-04T02:37:50.853" v="4455"/>
          <ac:spMkLst>
            <pc:docMk/>
            <pc:sldMk cId="1332491839" sldId="271"/>
            <ac:spMk id="42" creationId="{F9E52235-B88C-4D77-984C-A7C57CA78668}"/>
          </ac:spMkLst>
        </pc:spChg>
        <pc:spChg chg="add del mod">
          <ac:chgData name="Colbert, Jordan" userId="ee7b72dc-2fcf-4029-959b-20fa532d9952" providerId="ADAL" clId="{359231D6-716A-984F-BB35-6144A465208D}" dt="2024-03-04T02:53:29.495" v="4550" actId="26606"/>
          <ac:spMkLst>
            <pc:docMk/>
            <pc:sldMk cId="1332491839" sldId="271"/>
            <ac:spMk id="44" creationId="{6D7E93A2-4AD9-ED22-AC4C-105C6694EEA9}"/>
          </ac:spMkLst>
        </pc:spChg>
        <pc:spChg chg="add del">
          <ac:chgData name="Colbert, Jordan" userId="ee7b72dc-2fcf-4029-959b-20fa532d9952" providerId="ADAL" clId="{359231D6-716A-984F-BB35-6144A465208D}" dt="2024-03-04T02:52:56.740" v="4544" actId="26606"/>
          <ac:spMkLst>
            <pc:docMk/>
            <pc:sldMk cId="1332491839" sldId="271"/>
            <ac:spMk id="58" creationId="{03AF1C04-3FEF-41BD-BB84-2F263765BEBC}"/>
          </ac:spMkLst>
        </pc:spChg>
        <pc:spChg chg="add del">
          <ac:chgData name="Colbert, Jordan" userId="ee7b72dc-2fcf-4029-959b-20fa532d9952" providerId="ADAL" clId="{359231D6-716A-984F-BB35-6144A465208D}" dt="2024-03-04T02:52:54.970" v="4541" actId="26606"/>
          <ac:spMkLst>
            <pc:docMk/>
            <pc:sldMk cId="1332491839" sldId="271"/>
            <ac:spMk id="77" creationId="{B210AC1D-4063-4C6E-9528-FA9C4C0C18E6}"/>
          </ac:spMkLst>
        </pc:spChg>
        <pc:spChg chg="add del">
          <ac:chgData name="Colbert, Jordan" userId="ee7b72dc-2fcf-4029-959b-20fa532d9952" providerId="ADAL" clId="{359231D6-716A-984F-BB35-6144A465208D}" dt="2024-03-04T02:52:54.970" v="4541" actId="26606"/>
          <ac:spMkLst>
            <pc:docMk/>
            <pc:sldMk cId="1332491839" sldId="271"/>
            <ac:spMk id="79" creationId="{02F8C595-E68C-4306-AED8-DC7826A0A506}"/>
          </ac:spMkLst>
        </pc:spChg>
        <pc:spChg chg="add del">
          <ac:chgData name="Colbert, Jordan" userId="ee7b72dc-2fcf-4029-959b-20fa532d9952" providerId="ADAL" clId="{359231D6-716A-984F-BB35-6144A465208D}" dt="2024-03-04T02:52:56.729" v="4543" actId="26606"/>
          <ac:spMkLst>
            <pc:docMk/>
            <pc:sldMk cId="1332491839" sldId="271"/>
            <ac:spMk id="81" creationId="{D1D34770-47A8-402C-AF23-2B653F2D88C1}"/>
          </ac:spMkLst>
        </pc:spChg>
        <pc:spChg chg="add del">
          <ac:chgData name="Colbert, Jordan" userId="ee7b72dc-2fcf-4029-959b-20fa532d9952" providerId="ADAL" clId="{359231D6-716A-984F-BB35-6144A465208D}" dt="2024-03-04T02:53:29.495" v="4550" actId="26606"/>
          <ac:spMkLst>
            <pc:docMk/>
            <pc:sldMk cId="1332491839" sldId="271"/>
            <ac:spMk id="83" creationId="{45D37F4E-DDB4-456B-97E0-9937730A039F}"/>
          </ac:spMkLst>
        </pc:spChg>
        <pc:spChg chg="add del">
          <ac:chgData name="Colbert, Jordan" userId="ee7b72dc-2fcf-4029-959b-20fa532d9952" providerId="ADAL" clId="{359231D6-716A-984F-BB35-6144A465208D}" dt="2024-03-04T02:53:29.495" v="4550" actId="26606"/>
          <ac:spMkLst>
            <pc:docMk/>
            <pc:sldMk cId="1332491839" sldId="271"/>
            <ac:spMk id="84" creationId="{B2DD41CD-8F47-4F56-AD12-4E2FF7696987}"/>
          </ac:spMkLst>
        </pc:spChg>
        <pc:spChg chg="add del">
          <ac:chgData name="Colbert, Jordan" userId="ee7b72dc-2fcf-4029-959b-20fa532d9952" providerId="ADAL" clId="{359231D6-716A-984F-BB35-6144A465208D}" dt="2024-03-04T02:53:29.485" v="4549" actId="26606"/>
          <ac:spMkLst>
            <pc:docMk/>
            <pc:sldMk cId="1332491839" sldId="271"/>
            <ac:spMk id="89" creationId="{B6CDA21F-E7AF-4C75-8395-33F58D5B0E45}"/>
          </ac:spMkLst>
        </pc:spChg>
        <pc:spChg chg="add del">
          <ac:chgData name="Colbert, Jordan" userId="ee7b72dc-2fcf-4029-959b-20fa532d9952" providerId="ADAL" clId="{359231D6-716A-984F-BB35-6144A465208D}" dt="2024-03-04T02:53:25.703" v="4547" actId="26606"/>
          <ac:spMkLst>
            <pc:docMk/>
            <pc:sldMk cId="1332491839" sldId="271"/>
            <ac:spMk id="91" creationId="{257363FD-7E77-4145-9483-331A807ADF0E}"/>
          </ac:spMkLst>
        </pc:spChg>
        <pc:spChg chg="add del">
          <ac:chgData name="Colbert, Jordan" userId="ee7b72dc-2fcf-4029-959b-20fa532d9952" providerId="ADAL" clId="{359231D6-716A-984F-BB35-6144A465208D}" dt="2024-03-04T02:53:29.485" v="4549" actId="26606"/>
          <ac:spMkLst>
            <pc:docMk/>
            <pc:sldMk cId="1332491839" sldId="271"/>
            <ac:spMk id="96" creationId="{D5B0017B-2ECA-49AF-B397-DC140825DF8D}"/>
          </ac:spMkLst>
        </pc:spChg>
        <pc:spChg chg="add del">
          <ac:chgData name="Colbert, Jordan" userId="ee7b72dc-2fcf-4029-959b-20fa532d9952" providerId="ADAL" clId="{359231D6-716A-984F-BB35-6144A465208D}" dt="2024-03-04T02:53:29.485" v="4549" actId="26606"/>
          <ac:spMkLst>
            <pc:docMk/>
            <pc:sldMk cId="1332491839" sldId="271"/>
            <ac:spMk id="97" creationId="{6D7E93A2-4AD9-ED22-AC4C-105C6694EEA9}"/>
          </ac:spMkLst>
        </pc:spChg>
        <pc:spChg chg="add">
          <ac:chgData name="Colbert, Jordan" userId="ee7b72dc-2fcf-4029-959b-20fa532d9952" providerId="ADAL" clId="{359231D6-716A-984F-BB35-6144A465208D}" dt="2024-03-04T02:53:29.495" v="4550" actId="26606"/>
          <ac:spMkLst>
            <pc:docMk/>
            <pc:sldMk cId="1332491839" sldId="271"/>
            <ac:spMk id="100" creationId="{777A147A-9ED8-46B4-8660-1B3C2AA880B5}"/>
          </ac:spMkLst>
        </pc:spChg>
        <pc:spChg chg="add">
          <ac:chgData name="Colbert, Jordan" userId="ee7b72dc-2fcf-4029-959b-20fa532d9952" providerId="ADAL" clId="{359231D6-716A-984F-BB35-6144A465208D}" dt="2024-03-04T02:53:29.495" v="4550" actId="26606"/>
          <ac:spMkLst>
            <pc:docMk/>
            <pc:sldMk cId="1332491839" sldId="271"/>
            <ac:spMk id="101" creationId="{5D6C15A0-C087-4593-8414-2B4EC1CDC3DE}"/>
          </ac:spMkLst>
        </pc:spChg>
        <pc:spChg chg="add mod">
          <ac:chgData name="Colbert, Jordan" userId="ee7b72dc-2fcf-4029-959b-20fa532d9952" providerId="ADAL" clId="{359231D6-716A-984F-BB35-6144A465208D}" dt="2024-03-06T00:07:20.827" v="19529" actId="1076"/>
          <ac:spMkLst>
            <pc:docMk/>
            <pc:sldMk cId="1332491839" sldId="271"/>
            <ac:spMk id="102" creationId="{6D7E93A2-4AD9-ED22-AC4C-105C6694EEA9}"/>
          </ac:spMkLst>
        </pc:spChg>
        <pc:grpChg chg="add del">
          <ac:chgData name="Colbert, Jordan" userId="ee7b72dc-2fcf-4029-959b-20fa532d9952" providerId="ADAL" clId="{359231D6-716A-984F-BB35-6144A465208D}" dt="2024-03-04T02:37:45.071" v="4451" actId="26606"/>
          <ac:grpSpMkLst>
            <pc:docMk/>
            <pc:sldMk cId="1332491839" sldId="271"/>
            <ac:grpSpMk id="9" creationId="{9711C96E-3D2D-48C8-AAB9-C1CB02D1D51C}"/>
          </ac:grpSpMkLst>
        </pc:grpChg>
        <pc:grpChg chg="add del">
          <ac:chgData name="Colbert, Jordan" userId="ee7b72dc-2fcf-4029-959b-20fa532d9952" providerId="ADAL" clId="{359231D6-716A-984F-BB35-6144A465208D}" dt="2024-03-04T02:37:39.428" v="4446" actId="26606"/>
          <ac:grpSpMkLst>
            <pc:docMk/>
            <pc:sldMk cId="1332491839" sldId="271"/>
            <ac:grpSpMk id="12" creationId="{0B789310-9859-4942-98C8-3D2F12AAAE73}"/>
          </ac:grpSpMkLst>
        </pc:grpChg>
        <pc:grpChg chg="add del">
          <ac:chgData name="Colbert, Jordan" userId="ee7b72dc-2fcf-4029-959b-20fa532d9952" providerId="ADAL" clId="{359231D6-716A-984F-BB35-6144A465208D}" dt="2024-03-04T02:37:50.853" v="4455"/>
          <ac:grpSpMkLst>
            <pc:docMk/>
            <pc:sldMk cId="1332491839" sldId="271"/>
            <ac:grpSpMk id="27" creationId="{15C6759D-A316-44FB-BAA1-41A9BAEBDA40}"/>
          </ac:grpSpMkLst>
        </pc:grpChg>
        <pc:grpChg chg="add del">
          <ac:chgData name="Colbert, Jordan" userId="ee7b72dc-2fcf-4029-959b-20fa532d9952" providerId="ADAL" clId="{359231D6-716A-984F-BB35-6144A465208D}" dt="2024-03-04T02:37:50.853" v="4455"/>
          <ac:grpSpMkLst>
            <pc:docMk/>
            <pc:sldMk cId="1332491839" sldId="271"/>
            <ac:grpSpMk id="45" creationId="{5552A84B-8851-405D-B8A8-7369A6BC699D}"/>
          </ac:grpSpMkLst>
        </pc:grpChg>
        <pc:grpChg chg="add del">
          <ac:chgData name="Colbert, Jordan" userId="ee7b72dc-2fcf-4029-959b-20fa532d9952" providerId="ADAL" clId="{359231D6-716A-984F-BB35-6144A465208D}" dt="2024-03-04T02:52:56.740" v="4544" actId="26606"/>
          <ac:grpSpMkLst>
            <pc:docMk/>
            <pc:sldMk cId="1332491839" sldId="271"/>
            <ac:grpSpMk id="59" creationId="{0C2B5F12-8A82-4A59-9400-3164CBF47F63}"/>
          </ac:grpSpMkLst>
        </pc:grpChg>
        <pc:grpChg chg="add del">
          <ac:chgData name="Colbert, Jordan" userId="ee7b72dc-2fcf-4029-959b-20fa532d9952" providerId="ADAL" clId="{359231D6-716A-984F-BB35-6144A465208D}" dt="2024-03-04T02:52:56.740" v="4544" actId="26606"/>
          <ac:grpSpMkLst>
            <pc:docMk/>
            <pc:sldMk cId="1332491839" sldId="271"/>
            <ac:grpSpMk id="67" creationId="{E56E71F1-5A87-4A96-B42F-2DFA1B766B5E}"/>
          </ac:grpSpMkLst>
        </pc:grpChg>
        <pc:grpChg chg="add del">
          <ac:chgData name="Colbert, Jordan" userId="ee7b72dc-2fcf-4029-959b-20fa532d9952" providerId="ADAL" clId="{359231D6-716A-984F-BB35-6144A465208D}" dt="2024-03-04T02:52:56.740" v="4544" actId="26606"/>
          <ac:grpSpMkLst>
            <pc:docMk/>
            <pc:sldMk cId="1332491839" sldId="271"/>
            <ac:grpSpMk id="70" creationId="{C733FE3C-12C4-4FA2-A795-87D2F6776A53}"/>
          </ac:grpSpMkLst>
        </pc:grpChg>
        <pc:grpChg chg="add del">
          <ac:chgData name="Colbert, Jordan" userId="ee7b72dc-2fcf-4029-959b-20fa532d9952" providerId="ADAL" clId="{359231D6-716A-984F-BB35-6144A465208D}" dt="2024-03-04T02:53:29.485" v="4549" actId="26606"/>
          <ac:grpSpMkLst>
            <pc:docMk/>
            <pc:sldMk cId="1332491839" sldId="271"/>
            <ac:grpSpMk id="95" creationId="{AE1C45F0-260A-458C-96ED-C1F6D2151219}"/>
          </ac:grpSpMkLst>
        </pc:grpChg>
        <pc:graphicFrameChg chg="add del">
          <ac:chgData name="Colbert, Jordan" userId="ee7b72dc-2fcf-4029-959b-20fa532d9952" providerId="ADAL" clId="{359231D6-716A-984F-BB35-6144A465208D}" dt="2024-03-04T02:37:43.702" v="4448" actId="26606"/>
          <ac:graphicFrameMkLst>
            <pc:docMk/>
            <pc:sldMk cId="1332491839" sldId="271"/>
            <ac:graphicFrameMk id="5" creationId="{D3EDBC95-8847-CB92-DC9D-9E9C0EE516F8}"/>
          </ac:graphicFrameMkLst>
        </pc:graphicFrameChg>
        <pc:graphicFrameChg chg="add del">
          <ac:chgData name="Colbert, Jordan" userId="ee7b72dc-2fcf-4029-959b-20fa532d9952" providerId="ADAL" clId="{359231D6-716A-984F-BB35-6144A465208D}" dt="2024-03-04T02:53:25.703" v="4547" actId="26606"/>
          <ac:graphicFrameMkLst>
            <pc:docMk/>
            <pc:sldMk cId="1332491839" sldId="271"/>
            <ac:graphicFrameMk id="86" creationId="{D18F940A-A034-BA4E-CBB7-AFB1094D0FE6}"/>
          </ac:graphicFrameMkLst>
        </pc:graphicFrameChg>
        <pc:picChg chg="add del mod ord">
          <ac:chgData name="Colbert, Jordan" userId="ee7b72dc-2fcf-4029-959b-20fa532d9952" providerId="ADAL" clId="{359231D6-716A-984F-BB35-6144A465208D}" dt="2024-03-04T02:53:00.784" v="4545" actId="478"/>
          <ac:picMkLst>
            <pc:docMk/>
            <pc:sldMk cId="1332491839" sldId="271"/>
            <ac:picMk id="43" creationId="{A46DB641-18E2-C339-C365-E8C0CB8695F0}"/>
          </ac:picMkLst>
        </pc:picChg>
        <pc:picChg chg="add del">
          <ac:chgData name="Colbert, Jordan" userId="ee7b72dc-2fcf-4029-959b-20fa532d9952" providerId="ADAL" clId="{359231D6-716A-984F-BB35-6144A465208D}" dt="2024-03-04T02:53:25.703" v="4547" actId="26606"/>
          <ac:picMkLst>
            <pc:docMk/>
            <pc:sldMk cId="1332491839" sldId="271"/>
            <ac:picMk id="87" creationId="{C891CF0C-4243-2C91-B146-579D5C37DD6D}"/>
          </ac:picMkLst>
        </pc:picChg>
        <pc:cxnChg chg="add del">
          <ac:chgData name="Colbert, Jordan" userId="ee7b72dc-2fcf-4029-959b-20fa532d9952" providerId="ADAL" clId="{359231D6-716A-984F-BB35-6144A465208D}" dt="2024-03-04T02:53:29.485" v="4549" actId="26606"/>
          <ac:cxnSpMkLst>
            <pc:docMk/>
            <pc:sldMk cId="1332491839" sldId="271"/>
            <ac:cxnSpMk id="98" creationId="{6CF1BAF6-AD41-4082-B212-8A1F9A2E8779}"/>
          </ac:cxnSpMkLst>
        </pc:cxnChg>
      </pc:sldChg>
      <pc:sldChg chg="addSp delSp modSp new mod setBg setClrOvrMap">
        <pc:chgData name="Colbert, Jordan" userId="ee7b72dc-2fcf-4029-959b-20fa532d9952" providerId="ADAL" clId="{359231D6-716A-984F-BB35-6144A465208D}" dt="2024-03-06T00:09:36.798" v="19544" actId="13244"/>
        <pc:sldMkLst>
          <pc:docMk/>
          <pc:sldMk cId="2670040310" sldId="272"/>
        </pc:sldMkLst>
        <pc:spChg chg="mod">
          <ac:chgData name="Colbert, Jordan" userId="ee7b72dc-2fcf-4029-959b-20fa532d9952" providerId="ADAL" clId="{359231D6-716A-984F-BB35-6144A465208D}" dt="2024-03-06T00:09:36.798" v="19544" actId="13244"/>
          <ac:spMkLst>
            <pc:docMk/>
            <pc:sldMk cId="2670040310" sldId="272"/>
            <ac:spMk id="2" creationId="{CAD887AE-3D36-E17C-1B7B-BACB8F031BCF}"/>
          </ac:spMkLst>
        </pc:spChg>
        <pc:spChg chg="del mod">
          <ac:chgData name="Colbert, Jordan" userId="ee7b72dc-2fcf-4029-959b-20fa532d9952" providerId="ADAL" clId="{359231D6-716A-984F-BB35-6144A465208D}" dt="2024-03-04T02:41:28.611" v="4500" actId="26606"/>
          <ac:spMkLst>
            <pc:docMk/>
            <pc:sldMk cId="2670040310" sldId="272"/>
            <ac:spMk id="3" creationId="{BE989FB5-7816-CAAC-8B50-58565A1C3D7D}"/>
          </ac:spMkLst>
        </pc:spChg>
        <pc:spChg chg="add del">
          <ac:chgData name="Colbert, Jordan" userId="ee7b72dc-2fcf-4029-959b-20fa532d9952" providerId="ADAL" clId="{359231D6-716A-984F-BB35-6144A465208D}" dt="2024-03-04T02:51:19.831" v="4533" actId="26606"/>
          <ac:spMkLst>
            <pc:docMk/>
            <pc:sldMk cId="2670040310" sldId="272"/>
            <ac:spMk id="8" creationId="{A3EFF7B1-6CB7-47D1-AD37-B870CA2B2151}"/>
          </ac:spMkLst>
        </pc:spChg>
        <pc:spChg chg="add del">
          <ac:chgData name="Colbert, Jordan" userId="ee7b72dc-2fcf-4029-959b-20fa532d9952" providerId="ADAL" clId="{359231D6-716A-984F-BB35-6144A465208D}" dt="2024-03-04T02:51:19.831" v="4533" actId="26606"/>
          <ac:spMkLst>
            <pc:docMk/>
            <pc:sldMk cId="2670040310" sldId="272"/>
            <ac:spMk id="9" creationId="{7FA2962B-21B6-4689-A95D-A8FF6ADE47F1}"/>
          </ac:spMkLst>
        </pc:spChg>
        <pc:spChg chg="add del">
          <ac:chgData name="Colbert, Jordan" userId="ee7b72dc-2fcf-4029-959b-20fa532d9952" providerId="ADAL" clId="{359231D6-716A-984F-BB35-6144A465208D}" dt="2024-03-04T02:41:23.725" v="4497" actId="26606"/>
          <ac:spMkLst>
            <pc:docMk/>
            <pc:sldMk cId="2670040310" sldId="272"/>
            <ac:spMk id="10" creationId="{245A9F99-D9B1-4094-A2E2-B90AC1DB7B9C}"/>
          </ac:spMkLst>
        </pc:spChg>
        <pc:spChg chg="add del">
          <ac:chgData name="Colbert, Jordan" userId="ee7b72dc-2fcf-4029-959b-20fa532d9952" providerId="ADAL" clId="{359231D6-716A-984F-BB35-6144A465208D}" dt="2024-03-04T02:41:23.725" v="4497" actId="26606"/>
          <ac:spMkLst>
            <pc:docMk/>
            <pc:sldMk cId="2670040310" sldId="272"/>
            <ac:spMk id="12" creationId="{B7FAF607-473A-4A43-A23D-BBFF5C4117BB}"/>
          </ac:spMkLst>
        </pc:spChg>
        <pc:spChg chg="add del">
          <ac:chgData name="Colbert, Jordan" userId="ee7b72dc-2fcf-4029-959b-20fa532d9952" providerId="ADAL" clId="{359231D6-716A-984F-BB35-6144A465208D}" dt="2024-03-04T02:51:28.741" v="4535" actId="26606"/>
          <ac:spMkLst>
            <pc:docMk/>
            <pc:sldMk cId="2670040310" sldId="272"/>
            <ac:spMk id="16" creationId="{063BBA22-50EA-4C4D-BE05-F1CE4E63AA56}"/>
          </ac:spMkLst>
        </pc:spChg>
        <pc:spChg chg="add del">
          <ac:chgData name="Colbert, Jordan" userId="ee7b72dc-2fcf-4029-959b-20fa532d9952" providerId="ADAL" clId="{359231D6-716A-984F-BB35-6144A465208D}" dt="2024-03-04T02:51:37.763" v="4537" actId="26606"/>
          <ac:spMkLst>
            <pc:docMk/>
            <pc:sldMk cId="2670040310" sldId="272"/>
            <ac:spMk id="17" creationId="{D5B0017B-2ECA-49AF-B397-DC140825DF8D}"/>
          </ac:spMkLst>
        </pc:spChg>
        <pc:spChg chg="add del">
          <ac:chgData name="Colbert, Jordan" userId="ee7b72dc-2fcf-4029-959b-20fa532d9952" providerId="ADAL" clId="{359231D6-716A-984F-BB35-6144A465208D}" dt="2024-03-04T02:41:28.564" v="4499" actId="26606"/>
          <ac:spMkLst>
            <pc:docMk/>
            <pc:sldMk cId="2670040310" sldId="272"/>
            <ac:spMk id="19" creationId="{EDDBB197-D710-4A4F-A9CA-FD2177498BE8}"/>
          </ac:spMkLst>
        </pc:spChg>
        <pc:spChg chg="add del">
          <ac:chgData name="Colbert, Jordan" userId="ee7b72dc-2fcf-4029-959b-20fa532d9952" providerId="ADAL" clId="{359231D6-716A-984F-BB35-6144A465208D}" dt="2024-03-04T02:41:28.564" v="4499" actId="26606"/>
          <ac:spMkLst>
            <pc:docMk/>
            <pc:sldMk cId="2670040310" sldId="272"/>
            <ac:spMk id="20" creationId="{975D1CFA-2CDB-4B64-BD9F-85744E8DA12F}"/>
          </ac:spMkLst>
        </pc:spChg>
        <pc:spChg chg="add del">
          <ac:chgData name="Colbert, Jordan" userId="ee7b72dc-2fcf-4029-959b-20fa532d9952" providerId="ADAL" clId="{359231D6-716A-984F-BB35-6144A465208D}" dt="2024-03-04T02:51:19.831" v="4533" actId="26606"/>
          <ac:spMkLst>
            <pc:docMk/>
            <pc:sldMk cId="2670040310" sldId="272"/>
            <ac:spMk id="28" creationId="{A00D2CE1-35C1-46E6-BD59-CEE668BD90F4}"/>
          </ac:spMkLst>
        </pc:spChg>
        <pc:spChg chg="add del">
          <ac:chgData name="Colbert, Jordan" userId="ee7b72dc-2fcf-4029-959b-20fa532d9952" providerId="ADAL" clId="{359231D6-716A-984F-BB35-6144A465208D}" dt="2024-03-04T02:51:19.831" v="4533" actId="26606"/>
          <ac:spMkLst>
            <pc:docMk/>
            <pc:sldMk cId="2670040310" sldId="272"/>
            <ac:spMk id="36" creationId="{E18403B7-F2C7-4C07-8522-21C31910902C}"/>
          </ac:spMkLst>
        </pc:spChg>
        <pc:spChg chg="add del">
          <ac:chgData name="Colbert, Jordan" userId="ee7b72dc-2fcf-4029-959b-20fa532d9952" providerId="ADAL" clId="{359231D6-716A-984F-BB35-6144A465208D}" dt="2024-03-04T02:51:28.741" v="4535" actId="26606"/>
          <ac:spMkLst>
            <pc:docMk/>
            <pc:sldMk cId="2670040310" sldId="272"/>
            <ac:spMk id="44" creationId="{BACC6370-2D7E-4714-9D71-7542949D7D5D}"/>
          </ac:spMkLst>
        </pc:spChg>
        <pc:spChg chg="add del">
          <ac:chgData name="Colbert, Jordan" userId="ee7b72dc-2fcf-4029-959b-20fa532d9952" providerId="ADAL" clId="{359231D6-716A-984F-BB35-6144A465208D}" dt="2024-03-04T02:51:28.741" v="4535" actId="26606"/>
          <ac:spMkLst>
            <pc:docMk/>
            <pc:sldMk cId="2670040310" sldId="272"/>
            <ac:spMk id="45" creationId="{F68B3F68-107C-434F-AA38-110D5EA91B85}"/>
          </ac:spMkLst>
        </pc:spChg>
        <pc:spChg chg="add del">
          <ac:chgData name="Colbert, Jordan" userId="ee7b72dc-2fcf-4029-959b-20fa532d9952" providerId="ADAL" clId="{359231D6-716A-984F-BB35-6144A465208D}" dt="2024-03-04T02:51:28.741" v="4535" actId="26606"/>
          <ac:spMkLst>
            <pc:docMk/>
            <pc:sldMk cId="2670040310" sldId="272"/>
            <ac:spMk id="46" creationId="{AAD0DBB9-1A4B-4391-81D4-CB19F9AB918A}"/>
          </ac:spMkLst>
        </pc:spChg>
        <pc:spChg chg="add del">
          <ac:chgData name="Colbert, Jordan" userId="ee7b72dc-2fcf-4029-959b-20fa532d9952" providerId="ADAL" clId="{359231D6-716A-984F-BB35-6144A465208D}" dt="2024-03-04T02:51:37.763" v="4537" actId="26606"/>
          <ac:spMkLst>
            <pc:docMk/>
            <pc:sldMk cId="2670040310" sldId="272"/>
            <ac:spMk id="48" creationId="{56E9B3E6-E277-4D68-BA48-9CB43FFBD6E2}"/>
          </ac:spMkLst>
        </pc:spChg>
        <pc:grpChg chg="add del">
          <ac:chgData name="Colbert, Jordan" userId="ee7b72dc-2fcf-4029-959b-20fa532d9952" providerId="ADAL" clId="{359231D6-716A-984F-BB35-6144A465208D}" dt="2024-03-04T02:51:19.831" v="4533" actId="26606"/>
          <ac:grpSpMkLst>
            <pc:docMk/>
            <pc:sldMk cId="2670040310" sldId="272"/>
            <ac:grpSpMk id="11" creationId="{A745280D-ED36-41FE-8EB1-CE597C99CFE8}"/>
          </ac:grpSpMkLst>
        </pc:grpChg>
        <pc:grpChg chg="add del">
          <ac:chgData name="Colbert, Jordan" userId="ee7b72dc-2fcf-4029-959b-20fa532d9952" providerId="ADAL" clId="{359231D6-716A-984F-BB35-6144A465208D}" dt="2024-03-04T02:51:19.831" v="4533" actId="26606"/>
          <ac:grpSpMkLst>
            <pc:docMk/>
            <pc:sldMk cId="2670040310" sldId="272"/>
            <ac:grpSpMk id="13" creationId="{80E95A5C-1E97-41C3-9DEC-245FF6DEBF1F}"/>
          </ac:grpSpMkLst>
        </pc:grpChg>
        <pc:grpChg chg="add del">
          <ac:chgData name="Colbert, Jordan" userId="ee7b72dc-2fcf-4029-959b-20fa532d9952" providerId="ADAL" clId="{359231D6-716A-984F-BB35-6144A465208D}" dt="2024-03-04T02:41:23.725" v="4497" actId="26606"/>
          <ac:grpSpMkLst>
            <pc:docMk/>
            <pc:sldMk cId="2670040310" sldId="272"/>
            <ac:grpSpMk id="14" creationId="{C5F6476F-D303-44D3-B30F-1BA348F0F64A}"/>
          </ac:grpSpMkLst>
        </pc:grpChg>
        <pc:grpChg chg="add del">
          <ac:chgData name="Colbert, Jordan" userId="ee7b72dc-2fcf-4029-959b-20fa532d9952" providerId="ADAL" clId="{359231D6-716A-984F-BB35-6144A465208D}" dt="2024-03-04T02:41:28.564" v="4499" actId="26606"/>
          <ac:grpSpMkLst>
            <pc:docMk/>
            <pc:sldMk cId="2670040310" sldId="272"/>
            <ac:grpSpMk id="21" creationId="{25EE5136-01F1-466C-962D-BA9B4C6757AA}"/>
          </ac:grpSpMkLst>
        </pc:grpChg>
        <pc:grpChg chg="add del">
          <ac:chgData name="Colbert, Jordan" userId="ee7b72dc-2fcf-4029-959b-20fa532d9952" providerId="ADAL" clId="{359231D6-716A-984F-BB35-6144A465208D}" dt="2024-03-04T02:51:19.831" v="4533" actId="26606"/>
          <ac:grpSpMkLst>
            <pc:docMk/>
            <pc:sldMk cId="2670040310" sldId="272"/>
            <ac:grpSpMk id="30" creationId="{A58DCE86-9AE1-46D1-96D6-04B8B3EDF6FA}"/>
          </ac:grpSpMkLst>
        </pc:grpChg>
        <pc:grpChg chg="add del">
          <ac:chgData name="Colbert, Jordan" userId="ee7b72dc-2fcf-4029-959b-20fa532d9952" providerId="ADAL" clId="{359231D6-716A-984F-BB35-6144A465208D}" dt="2024-03-04T02:51:19.831" v="4533" actId="26606"/>
          <ac:grpSpMkLst>
            <pc:docMk/>
            <pc:sldMk cId="2670040310" sldId="272"/>
            <ac:grpSpMk id="38" creationId="{23B58CC6-A99E-43AF-A467-256F19287FB8}"/>
          </ac:grpSpMkLst>
        </pc:grpChg>
        <pc:grpChg chg="add del">
          <ac:chgData name="Colbert, Jordan" userId="ee7b72dc-2fcf-4029-959b-20fa532d9952" providerId="ADAL" clId="{359231D6-716A-984F-BB35-6144A465208D}" dt="2024-03-04T02:51:37.763" v="4537" actId="26606"/>
          <ac:grpSpMkLst>
            <pc:docMk/>
            <pc:sldMk cId="2670040310" sldId="272"/>
            <ac:grpSpMk id="49" creationId="{AE1C45F0-260A-458C-96ED-C1F6D2151219}"/>
          </ac:grpSpMkLst>
        </pc:grpChg>
        <pc:graphicFrameChg chg="add mod modGraphic">
          <ac:chgData name="Colbert, Jordan" userId="ee7b72dc-2fcf-4029-959b-20fa532d9952" providerId="ADAL" clId="{359231D6-716A-984F-BB35-6144A465208D}" dt="2024-03-06T00:02:33.297" v="19408" actId="962"/>
          <ac:graphicFrameMkLst>
            <pc:docMk/>
            <pc:sldMk cId="2670040310" sldId="272"/>
            <ac:graphicFrameMk id="5" creationId="{BC19F3E9-D7D5-24E5-623D-F798480425F1}"/>
          </ac:graphicFrameMkLst>
        </pc:graphicFrameChg>
        <pc:picChg chg="add del">
          <ac:chgData name="Colbert, Jordan" userId="ee7b72dc-2fcf-4029-959b-20fa532d9952" providerId="ADAL" clId="{359231D6-716A-984F-BB35-6144A465208D}" dt="2024-03-04T02:41:23.725" v="4497" actId="26606"/>
          <ac:picMkLst>
            <pc:docMk/>
            <pc:sldMk cId="2670040310" sldId="272"/>
            <ac:picMk id="7" creationId="{961FEF02-FEEC-9E1F-5B7F-F396F6EF6A97}"/>
          </ac:picMkLst>
        </pc:picChg>
        <pc:picChg chg="add del">
          <ac:chgData name="Colbert, Jordan" userId="ee7b72dc-2fcf-4029-959b-20fa532d9952" providerId="ADAL" clId="{359231D6-716A-984F-BB35-6144A465208D}" dt="2024-03-04T02:41:28.564" v="4499" actId="26606"/>
          <ac:picMkLst>
            <pc:docMk/>
            <pc:sldMk cId="2670040310" sldId="272"/>
            <ac:picMk id="25" creationId="{33D5CCDA-5DB7-DA8B-4CB1-822D17383755}"/>
          </ac:picMkLst>
        </pc:picChg>
        <pc:cxnChg chg="add del">
          <ac:chgData name="Colbert, Jordan" userId="ee7b72dc-2fcf-4029-959b-20fa532d9952" providerId="ADAL" clId="{359231D6-716A-984F-BB35-6144A465208D}" dt="2024-03-04T02:51:37.763" v="4537" actId="26606"/>
          <ac:cxnSpMkLst>
            <pc:docMk/>
            <pc:sldMk cId="2670040310" sldId="272"/>
            <ac:cxnSpMk id="52" creationId="{6CF1BAF6-AD41-4082-B212-8A1F9A2E8779}"/>
          </ac:cxnSpMkLst>
        </pc:cxnChg>
      </pc:sldChg>
      <pc:sldChg chg="addSp delSp modSp new mod setBg delDesignElem modCm">
        <pc:chgData name="Colbert, Jordan" userId="ee7b72dc-2fcf-4029-959b-20fa532d9952" providerId="ADAL" clId="{359231D6-716A-984F-BB35-6144A465208D}" dt="2024-03-06T19:32:33.438" v="20194"/>
        <pc:sldMkLst>
          <pc:docMk/>
          <pc:sldMk cId="3127591952" sldId="273"/>
        </pc:sldMkLst>
        <pc:spChg chg="mod">
          <ac:chgData name="Colbert, Jordan" userId="ee7b72dc-2fcf-4029-959b-20fa532d9952" providerId="ADAL" clId="{359231D6-716A-984F-BB35-6144A465208D}" dt="2024-03-06T00:08:43.604" v="19537" actId="13244"/>
          <ac:spMkLst>
            <pc:docMk/>
            <pc:sldMk cId="3127591952" sldId="273"/>
            <ac:spMk id="2" creationId="{97DB50BD-16B1-E6D8-A821-AC67F02FCF01}"/>
          </ac:spMkLst>
        </pc:spChg>
        <pc:spChg chg="add del mod">
          <ac:chgData name="Colbert, Jordan" userId="ee7b72dc-2fcf-4029-959b-20fa532d9952" providerId="ADAL" clId="{359231D6-716A-984F-BB35-6144A465208D}" dt="2024-03-04T02:36:18.842" v="4436" actId="26606"/>
          <ac:spMkLst>
            <pc:docMk/>
            <pc:sldMk cId="3127591952" sldId="273"/>
            <ac:spMk id="3" creationId="{135D7038-8250-E20B-4EBB-0A0777301196}"/>
          </ac:spMkLst>
        </pc:spChg>
        <pc:spChg chg="add del">
          <ac:chgData name="Colbert, Jordan" userId="ee7b72dc-2fcf-4029-959b-20fa532d9952" providerId="ADAL" clId="{359231D6-716A-984F-BB35-6144A465208D}" dt="2024-03-04T02:36:44.077" v="4442"/>
          <ac:spMkLst>
            <pc:docMk/>
            <pc:sldMk cId="3127591952" sldId="273"/>
            <ac:spMk id="8" creationId="{3A3C2D7E-3F2E-404E-9B30-CB12DC972D50}"/>
          </ac:spMkLst>
        </pc:spChg>
        <pc:spChg chg="add del">
          <ac:chgData name="Colbert, Jordan" userId="ee7b72dc-2fcf-4029-959b-20fa532d9952" providerId="ADAL" clId="{359231D6-716A-984F-BB35-6144A465208D}" dt="2024-03-04T02:36:18.835" v="4435" actId="26606"/>
          <ac:spMkLst>
            <pc:docMk/>
            <pc:sldMk cId="3127591952" sldId="273"/>
            <ac:spMk id="9" creationId="{BF7E8610-2DF7-4AF0-B876-0F3B7882A6B7}"/>
          </ac:spMkLst>
        </pc:spChg>
        <pc:spChg chg="add del">
          <ac:chgData name="Colbert, Jordan" userId="ee7b72dc-2fcf-4029-959b-20fa532d9952" providerId="ADAL" clId="{359231D6-716A-984F-BB35-6144A465208D}" dt="2024-03-04T02:36:44.077" v="4442"/>
          <ac:spMkLst>
            <pc:docMk/>
            <pc:sldMk cId="3127591952" sldId="273"/>
            <ac:spMk id="10" creationId="{F1F7FD00-BF97-4325-B7C2-E451F20840A7}"/>
          </ac:spMkLst>
        </pc:spChg>
        <pc:spChg chg="add del">
          <ac:chgData name="Colbert, Jordan" userId="ee7b72dc-2fcf-4029-959b-20fa532d9952" providerId="ADAL" clId="{359231D6-716A-984F-BB35-6144A465208D}" dt="2024-03-04T02:36:18.835" v="4435" actId="26606"/>
          <ac:spMkLst>
            <pc:docMk/>
            <pc:sldMk cId="3127591952" sldId="273"/>
            <ac:spMk id="11" creationId="{C1C8C023-62A6-4DA0-8DF4-3F4EA94090DE}"/>
          </ac:spMkLst>
        </pc:spChg>
        <pc:spChg chg="add del">
          <ac:chgData name="Colbert, Jordan" userId="ee7b72dc-2fcf-4029-959b-20fa532d9952" providerId="ADAL" clId="{359231D6-716A-984F-BB35-6144A465208D}" dt="2024-03-04T02:36:44.077" v="4442"/>
          <ac:spMkLst>
            <pc:docMk/>
            <pc:sldMk cId="3127591952" sldId="273"/>
            <ac:spMk id="12" creationId="{179B5294-DA4E-4926-B14A-DD6E07A12F67}"/>
          </ac:spMkLst>
        </pc:spChg>
        <pc:spChg chg="add del">
          <ac:chgData name="Colbert, Jordan" userId="ee7b72dc-2fcf-4029-959b-20fa532d9952" providerId="ADAL" clId="{359231D6-716A-984F-BB35-6144A465208D}" dt="2024-03-04T02:36:18.835" v="4435" actId="26606"/>
          <ac:spMkLst>
            <pc:docMk/>
            <pc:sldMk cId="3127591952" sldId="273"/>
            <ac:spMk id="13" creationId="{26B9FE07-322E-43FB-8707-C9826BD903EB}"/>
          </ac:spMkLst>
        </pc:spChg>
        <pc:spChg chg="add mod">
          <ac:chgData name="Colbert, Jordan" userId="ee7b72dc-2fcf-4029-959b-20fa532d9952" providerId="ADAL" clId="{359231D6-716A-984F-BB35-6144A465208D}" dt="2024-03-06T19:32:21.119" v="20193" actId="20577"/>
          <ac:spMkLst>
            <pc:docMk/>
            <pc:sldMk cId="3127591952" sldId="273"/>
            <ac:spMk id="15" creationId="{135D7038-8250-E20B-4EBB-0A0777301196}"/>
          </ac:spMkLst>
        </pc:spChg>
        <pc:spChg chg="add">
          <ac:chgData name="Colbert, Jordan" userId="ee7b72dc-2fcf-4029-959b-20fa532d9952" providerId="ADAL" clId="{359231D6-716A-984F-BB35-6144A465208D}" dt="2024-03-04T02:40:12.588" v="4487" actId="26606"/>
          <ac:spMkLst>
            <pc:docMk/>
            <pc:sldMk cId="3127591952" sldId="273"/>
            <ac:spMk id="20" creationId="{70DFC902-7D23-471A-B557-B6B6917D7A0D}"/>
          </ac:spMkLst>
        </pc:spChg>
        <pc:spChg chg="add">
          <ac:chgData name="Colbert, Jordan" userId="ee7b72dc-2fcf-4029-959b-20fa532d9952" providerId="ADAL" clId="{359231D6-716A-984F-BB35-6144A465208D}" dt="2024-03-04T02:40:12.588" v="4487" actId="26606"/>
          <ac:spMkLst>
            <pc:docMk/>
            <pc:sldMk cId="3127591952" sldId="273"/>
            <ac:spMk id="22" creationId="{A55D5633-D557-4DCA-982C-FF36EB7A1C00}"/>
          </ac:spMkLst>
        </pc:spChg>
        <pc:spChg chg="add mod">
          <ac:chgData name="Colbert, Jordan" userId="ee7b72dc-2fcf-4029-959b-20fa532d9952" providerId="ADAL" clId="{359231D6-716A-984F-BB35-6144A465208D}" dt="2024-03-06T00:08:49.777" v="19541" actId="14429"/>
          <ac:spMkLst>
            <pc:docMk/>
            <pc:sldMk cId="3127591952" sldId="273"/>
            <ac:spMk id="24" creationId="{450D3AD2-FA80-415F-A9CE-54D884561CD7}"/>
          </ac:spMkLst>
        </pc:spChg>
        <pc:graphicFrameChg chg="add del">
          <ac:chgData name="Colbert, Jordan" userId="ee7b72dc-2fcf-4029-959b-20fa532d9952" providerId="ADAL" clId="{359231D6-716A-984F-BB35-6144A465208D}" dt="2024-03-04T02:36:18.835" v="4435" actId="26606"/>
          <ac:graphicFrameMkLst>
            <pc:docMk/>
            <pc:sldMk cId="3127591952" sldId="273"/>
            <ac:graphicFrameMk id="5" creationId="{9603A251-219E-015D-72DC-5A2E37018D9A}"/>
          </ac:graphicFrameMkLst>
        </pc:graphicFrameChg>
        <pc:extLst>
          <p:ext xmlns:p="http://schemas.openxmlformats.org/presentationml/2006/main" uri="{D6D511B9-2390-475A-947B-AFAB55BFBCF1}">
            <pc226:cmChg xmlns:pc226="http://schemas.microsoft.com/office/powerpoint/2022/06/main/command" chg="mod modRxn">
              <pc226:chgData name="Colbert, Jordan" userId="ee7b72dc-2fcf-4029-959b-20fa532d9952" providerId="ADAL" clId="{359231D6-716A-984F-BB35-6144A465208D}" dt="2024-03-06T19:32:21.119" v="20193" actId="20577"/>
              <pc2:cmMkLst xmlns:pc2="http://schemas.microsoft.com/office/powerpoint/2019/9/main/command">
                <pc:docMk/>
                <pc:sldMk cId="3127591952" sldId="273"/>
                <pc2:cmMk id="{13EBBB6C-24BD-4853-8818-0D3DD1AB0FCC}"/>
              </pc2:cmMkLst>
            </pc226:cmChg>
            <pc226:cmChg xmlns:pc226="http://schemas.microsoft.com/office/powerpoint/2022/06/main/command" chg="mod modRxn">
              <pc226:chgData name="Colbert, Jordan" userId="ee7b72dc-2fcf-4029-959b-20fa532d9952" providerId="ADAL" clId="{359231D6-716A-984F-BB35-6144A465208D}" dt="2024-03-06T19:32:33.438" v="20194"/>
              <pc2:cmMkLst xmlns:pc2="http://schemas.microsoft.com/office/powerpoint/2019/9/main/command">
                <pc:docMk/>
                <pc:sldMk cId="3127591952" sldId="273"/>
                <pc2:cmMk id="{90F6FFE1-6638-4349-88BC-8C02C9BF249F}"/>
              </pc2:cmMkLst>
            </pc226:cmChg>
            <pc226:cmChg xmlns:pc226="http://schemas.microsoft.com/office/powerpoint/2022/06/main/command" chg="mod">
              <pc226:chgData name="Colbert, Jordan" userId="ee7b72dc-2fcf-4029-959b-20fa532d9952" providerId="ADAL" clId="{359231D6-716A-984F-BB35-6144A465208D}" dt="2024-03-06T19:32:21.119" v="20193" actId="20577"/>
              <pc2:cmMkLst xmlns:pc2="http://schemas.microsoft.com/office/powerpoint/2019/9/main/command">
                <pc:docMk/>
                <pc:sldMk cId="3127591952" sldId="273"/>
                <pc2:cmMk id="{8BCB9DE7-9C7F-44FB-98F9-BDE06ED523F3}"/>
              </pc2:cmMkLst>
            </pc226:cmChg>
          </p:ext>
        </pc:extLst>
      </pc:sldChg>
      <pc:sldChg chg="addSp delSp modSp new mod setBg">
        <pc:chgData name="Colbert, Jordan" userId="ee7b72dc-2fcf-4029-959b-20fa532d9952" providerId="ADAL" clId="{359231D6-716A-984F-BB35-6144A465208D}" dt="2024-03-06T00:09:46.397" v="19545" actId="13244"/>
        <pc:sldMkLst>
          <pc:docMk/>
          <pc:sldMk cId="4050469362" sldId="274"/>
        </pc:sldMkLst>
        <pc:spChg chg="mod">
          <ac:chgData name="Colbert, Jordan" userId="ee7b72dc-2fcf-4029-959b-20fa532d9952" providerId="ADAL" clId="{359231D6-716A-984F-BB35-6144A465208D}" dt="2024-03-06T00:09:46.397" v="19545" actId="13244"/>
          <ac:spMkLst>
            <pc:docMk/>
            <pc:sldMk cId="4050469362" sldId="274"/>
            <ac:spMk id="2" creationId="{7C240232-79AD-570D-6672-C069819759AF}"/>
          </ac:spMkLst>
        </pc:spChg>
        <pc:spChg chg="del mod">
          <ac:chgData name="Colbert, Jordan" userId="ee7b72dc-2fcf-4029-959b-20fa532d9952" providerId="ADAL" clId="{359231D6-716A-984F-BB35-6144A465208D}" dt="2024-03-04T02:41:46.854" v="4501" actId="26606"/>
          <ac:spMkLst>
            <pc:docMk/>
            <pc:sldMk cId="4050469362" sldId="274"/>
            <ac:spMk id="3" creationId="{9878BFAA-3A81-785A-4C26-91912DF963CC}"/>
          </ac:spMkLst>
        </pc:spChg>
        <pc:spChg chg="add del">
          <ac:chgData name="Colbert, Jordan" userId="ee7b72dc-2fcf-4029-959b-20fa532d9952" providerId="ADAL" clId="{359231D6-716A-984F-BB35-6144A465208D}" dt="2024-03-04T02:42:53.083" v="4504" actId="26606"/>
          <ac:spMkLst>
            <pc:docMk/>
            <pc:sldMk cId="4050469362" sldId="274"/>
            <ac:spMk id="10" creationId="{AE5A632B-B15A-489E-8337-BC0F40DBC21F}"/>
          </ac:spMkLst>
        </pc:spChg>
        <pc:spChg chg="add del">
          <ac:chgData name="Colbert, Jordan" userId="ee7b72dc-2fcf-4029-959b-20fa532d9952" providerId="ADAL" clId="{359231D6-716A-984F-BB35-6144A465208D}" dt="2024-03-04T02:42:53.083" v="4504" actId="26606"/>
          <ac:spMkLst>
            <pc:docMk/>
            <pc:sldMk cId="4050469362" sldId="274"/>
            <ac:spMk id="12" creationId="{6E895C8D-1379-40B8-8B1B-B6F5AEAF0A6C}"/>
          </ac:spMkLst>
        </pc:spChg>
        <pc:spChg chg="add del">
          <ac:chgData name="Colbert, Jordan" userId="ee7b72dc-2fcf-4029-959b-20fa532d9952" providerId="ADAL" clId="{359231D6-716A-984F-BB35-6144A465208D}" dt="2024-03-04T02:42:53.083" v="4504" actId="26606"/>
          <ac:spMkLst>
            <pc:docMk/>
            <pc:sldMk cId="4050469362" sldId="274"/>
            <ac:spMk id="14" creationId="{651547D7-AD18-407B-A5F4-F8225B5DCFCC}"/>
          </ac:spMkLst>
        </pc:spChg>
        <pc:spChg chg="add">
          <ac:chgData name="Colbert, Jordan" userId="ee7b72dc-2fcf-4029-959b-20fa532d9952" providerId="ADAL" clId="{359231D6-716A-984F-BB35-6144A465208D}" dt="2024-03-04T02:42:53.387" v="4505" actId="26606"/>
          <ac:spMkLst>
            <pc:docMk/>
            <pc:sldMk cId="4050469362" sldId="274"/>
            <ac:spMk id="16" creationId="{1A9F7B4E-B03D-4F64-BE33-00D074458D45}"/>
          </ac:spMkLst>
        </pc:spChg>
        <pc:spChg chg="add">
          <ac:chgData name="Colbert, Jordan" userId="ee7b72dc-2fcf-4029-959b-20fa532d9952" providerId="ADAL" clId="{359231D6-716A-984F-BB35-6144A465208D}" dt="2024-03-04T02:42:53.387" v="4505" actId="26606"/>
          <ac:spMkLst>
            <pc:docMk/>
            <pc:sldMk cId="4050469362" sldId="274"/>
            <ac:spMk id="17" creationId="{7E2BE7F7-CA89-4002-ACCE-A478AEA24F5E}"/>
          </ac:spMkLst>
        </pc:spChg>
        <pc:graphicFrameChg chg="add mod modGraphic">
          <ac:chgData name="Colbert, Jordan" userId="ee7b72dc-2fcf-4029-959b-20fa532d9952" providerId="ADAL" clId="{359231D6-716A-984F-BB35-6144A465208D}" dt="2024-03-06T00:02:43.111" v="19409" actId="962"/>
          <ac:graphicFrameMkLst>
            <pc:docMk/>
            <pc:sldMk cId="4050469362" sldId="274"/>
            <ac:graphicFrameMk id="5" creationId="{CE0BD265-C8B0-E2CF-8F47-090B26A98293}"/>
          </ac:graphicFrameMkLst>
        </pc:graphicFrameChg>
      </pc:sldChg>
      <pc:sldChg chg="addSp modSp new mod setBg">
        <pc:chgData name="Colbert, Jordan" userId="ee7b72dc-2fcf-4029-959b-20fa532d9952" providerId="ADAL" clId="{359231D6-716A-984F-BB35-6144A465208D}" dt="2024-03-06T00:10:11.175" v="19546" actId="13244"/>
        <pc:sldMkLst>
          <pc:docMk/>
          <pc:sldMk cId="2558595281" sldId="275"/>
        </pc:sldMkLst>
        <pc:spChg chg="mod">
          <ac:chgData name="Colbert, Jordan" userId="ee7b72dc-2fcf-4029-959b-20fa532d9952" providerId="ADAL" clId="{359231D6-716A-984F-BB35-6144A465208D}" dt="2024-03-06T00:10:11.175" v="19546" actId="13244"/>
          <ac:spMkLst>
            <pc:docMk/>
            <pc:sldMk cId="2558595281" sldId="275"/>
            <ac:spMk id="2" creationId="{A8023DB5-88AB-304E-0CB1-D2B0846D4C2E}"/>
          </ac:spMkLst>
        </pc:spChg>
        <pc:spChg chg="mod">
          <ac:chgData name="Colbert, Jordan" userId="ee7b72dc-2fcf-4029-959b-20fa532d9952" providerId="ADAL" clId="{359231D6-716A-984F-BB35-6144A465208D}" dt="2024-03-04T03:01:59.184" v="4986" actId="26606"/>
          <ac:spMkLst>
            <pc:docMk/>
            <pc:sldMk cId="2558595281" sldId="275"/>
            <ac:spMk id="3" creationId="{4059090C-858B-A81D-D56F-9AD179E7D250}"/>
          </ac:spMkLst>
        </pc:spChg>
        <pc:spChg chg="add">
          <ac:chgData name="Colbert, Jordan" userId="ee7b72dc-2fcf-4029-959b-20fa532d9952" providerId="ADAL" clId="{359231D6-716A-984F-BB35-6144A465208D}" dt="2024-03-04T03:01:59.184" v="4986" actId="26606"/>
          <ac:spMkLst>
            <pc:docMk/>
            <pc:sldMk cId="2558595281" sldId="275"/>
            <ac:spMk id="8" creationId="{DBF61EA3-B236-439E-9C0B-340980D56BEE}"/>
          </ac:spMkLst>
        </pc:spChg>
        <pc:spChg chg="add">
          <ac:chgData name="Colbert, Jordan" userId="ee7b72dc-2fcf-4029-959b-20fa532d9952" providerId="ADAL" clId="{359231D6-716A-984F-BB35-6144A465208D}" dt="2024-03-04T03:01:59.184" v="4986" actId="26606"/>
          <ac:spMkLst>
            <pc:docMk/>
            <pc:sldMk cId="2558595281" sldId="275"/>
            <ac:spMk id="14" creationId="{E659831F-0D9A-4C63-9EBB-8435B85A440F}"/>
          </ac:spMkLst>
        </pc:spChg>
        <pc:grpChg chg="add">
          <ac:chgData name="Colbert, Jordan" userId="ee7b72dc-2fcf-4029-959b-20fa532d9952" providerId="ADAL" clId="{359231D6-716A-984F-BB35-6144A465208D}" dt="2024-03-04T03:01:59.184" v="4986" actId="26606"/>
          <ac:grpSpMkLst>
            <pc:docMk/>
            <pc:sldMk cId="2558595281" sldId="275"/>
            <ac:grpSpMk id="10" creationId="{28FAF094-D087-493F-8DF9-A486C2D6BBAA}"/>
          </ac:grpSpMkLst>
        </pc:grpChg>
      </pc:sldChg>
      <pc:sldChg chg="addSp delSp modSp new mod setBg">
        <pc:chgData name="Colbert, Jordan" userId="ee7b72dc-2fcf-4029-959b-20fa532d9952" providerId="ADAL" clId="{359231D6-716A-984F-BB35-6144A465208D}" dt="2024-03-06T00:10:29.950" v="19548" actId="13244"/>
        <pc:sldMkLst>
          <pc:docMk/>
          <pc:sldMk cId="2025210602" sldId="276"/>
        </pc:sldMkLst>
        <pc:spChg chg="mod">
          <ac:chgData name="Colbert, Jordan" userId="ee7b72dc-2fcf-4029-959b-20fa532d9952" providerId="ADAL" clId="{359231D6-716A-984F-BB35-6144A465208D}" dt="2024-03-06T00:10:26.954" v="19547" actId="13244"/>
          <ac:spMkLst>
            <pc:docMk/>
            <pc:sldMk cId="2025210602" sldId="276"/>
            <ac:spMk id="2" creationId="{723365BC-78D2-ABA2-DD9D-6B80327BCE3D}"/>
          </ac:spMkLst>
        </pc:spChg>
        <pc:spChg chg="mod ord">
          <ac:chgData name="Colbert, Jordan" userId="ee7b72dc-2fcf-4029-959b-20fa532d9952" providerId="ADAL" clId="{359231D6-716A-984F-BB35-6144A465208D}" dt="2024-03-06T00:10:29.950" v="19548" actId="13244"/>
          <ac:spMkLst>
            <pc:docMk/>
            <pc:sldMk cId="2025210602" sldId="276"/>
            <ac:spMk id="3" creationId="{EDC87458-AAF1-539B-4BA8-3DBBAFBF8E1A}"/>
          </ac:spMkLst>
        </pc:spChg>
        <pc:spChg chg="add del">
          <ac:chgData name="Colbert, Jordan" userId="ee7b72dc-2fcf-4029-959b-20fa532d9952" providerId="ADAL" clId="{359231D6-716A-984F-BB35-6144A465208D}" dt="2024-03-04T03:10:43.514" v="5689" actId="26606"/>
          <ac:spMkLst>
            <pc:docMk/>
            <pc:sldMk cId="2025210602" sldId="276"/>
            <ac:spMk id="10" creationId="{EDDBB197-D710-4A4F-A9CA-FD2177498BE8}"/>
          </ac:spMkLst>
        </pc:spChg>
        <pc:spChg chg="add del">
          <ac:chgData name="Colbert, Jordan" userId="ee7b72dc-2fcf-4029-959b-20fa532d9952" providerId="ADAL" clId="{359231D6-716A-984F-BB35-6144A465208D}" dt="2024-03-04T03:10:43.514" v="5689" actId="26606"/>
          <ac:spMkLst>
            <pc:docMk/>
            <pc:sldMk cId="2025210602" sldId="276"/>
            <ac:spMk id="12" creationId="{975D1CFA-2CDB-4B64-BD9F-85744E8DA12F}"/>
          </ac:spMkLst>
        </pc:spChg>
        <pc:spChg chg="add">
          <ac:chgData name="Colbert, Jordan" userId="ee7b72dc-2fcf-4029-959b-20fa532d9952" providerId="ADAL" clId="{359231D6-716A-984F-BB35-6144A465208D}" dt="2024-03-04T03:10:43.514" v="5689" actId="26606"/>
          <ac:spMkLst>
            <pc:docMk/>
            <pc:sldMk cId="2025210602" sldId="276"/>
            <ac:spMk id="23" creationId="{3346177D-ADC4-4968-B747-5CFCD390B5B9}"/>
          </ac:spMkLst>
        </pc:spChg>
        <pc:spChg chg="add">
          <ac:chgData name="Colbert, Jordan" userId="ee7b72dc-2fcf-4029-959b-20fa532d9952" providerId="ADAL" clId="{359231D6-716A-984F-BB35-6144A465208D}" dt="2024-03-04T03:10:43.514" v="5689" actId="26606"/>
          <ac:spMkLst>
            <pc:docMk/>
            <pc:sldMk cId="2025210602" sldId="276"/>
            <ac:spMk id="25" creationId="{0844A943-BF79-4FEA-ABB1-3BD54D236606}"/>
          </ac:spMkLst>
        </pc:spChg>
        <pc:spChg chg="add">
          <ac:chgData name="Colbert, Jordan" userId="ee7b72dc-2fcf-4029-959b-20fa532d9952" providerId="ADAL" clId="{359231D6-716A-984F-BB35-6144A465208D}" dt="2024-03-04T03:10:43.514" v="5689" actId="26606"/>
          <ac:spMkLst>
            <pc:docMk/>
            <pc:sldMk cId="2025210602" sldId="276"/>
            <ac:spMk id="27" creationId="{6437CC72-F4A8-4DC3-AFAB-D22C482C8100}"/>
          </ac:spMkLst>
        </pc:spChg>
        <pc:grpChg chg="add del">
          <ac:chgData name="Colbert, Jordan" userId="ee7b72dc-2fcf-4029-959b-20fa532d9952" providerId="ADAL" clId="{359231D6-716A-984F-BB35-6144A465208D}" dt="2024-03-04T03:10:43.514" v="5689" actId="26606"/>
          <ac:grpSpMkLst>
            <pc:docMk/>
            <pc:sldMk cId="2025210602" sldId="276"/>
            <ac:grpSpMk id="14" creationId="{25EE5136-01F1-466C-962D-BA9B4C6757AA}"/>
          </ac:grpSpMkLst>
        </pc:grpChg>
        <pc:picChg chg="add mod">
          <ac:chgData name="Colbert, Jordan" userId="ee7b72dc-2fcf-4029-959b-20fa532d9952" providerId="ADAL" clId="{359231D6-716A-984F-BB35-6144A465208D}" dt="2024-03-04T03:10:43.514" v="5689" actId="26606"/>
          <ac:picMkLst>
            <pc:docMk/>
            <pc:sldMk cId="2025210602" sldId="276"/>
            <ac:picMk id="7" creationId="{E4507682-5984-04C6-1482-35FBA5594017}"/>
          </ac:picMkLst>
        </pc:picChg>
      </pc:sldChg>
      <pc:sldChg chg="addSp delSp modSp new mod modMedia setBg modClrScheme delAnim delDesignElem chgLayout">
        <pc:chgData name="Colbert, Jordan" userId="ee7b72dc-2fcf-4029-959b-20fa532d9952" providerId="ADAL" clId="{359231D6-716A-984F-BB35-6144A465208D}" dt="2024-03-06T00:10:55.329" v="19552" actId="13244"/>
        <pc:sldMkLst>
          <pc:docMk/>
          <pc:sldMk cId="1199133275" sldId="277"/>
        </pc:sldMkLst>
        <pc:spChg chg="del mod ord">
          <ac:chgData name="Colbert, Jordan" userId="ee7b72dc-2fcf-4029-959b-20fa532d9952" providerId="ADAL" clId="{359231D6-716A-984F-BB35-6144A465208D}" dt="2024-03-04T03:11:41.564" v="5692" actId="700"/>
          <ac:spMkLst>
            <pc:docMk/>
            <pc:sldMk cId="1199133275" sldId="277"/>
            <ac:spMk id="2" creationId="{6825223C-881D-1DF2-D44B-2F25B7BBF025}"/>
          </ac:spMkLst>
        </pc:spChg>
        <pc:spChg chg="del">
          <ac:chgData name="Colbert, Jordan" userId="ee7b72dc-2fcf-4029-959b-20fa532d9952" providerId="ADAL" clId="{359231D6-716A-984F-BB35-6144A465208D}" dt="2024-03-04T03:11:41.564" v="5692" actId="700"/>
          <ac:spMkLst>
            <pc:docMk/>
            <pc:sldMk cId="1199133275" sldId="277"/>
            <ac:spMk id="3" creationId="{807E6655-4947-2A46-FEC9-B030B19AF016}"/>
          </ac:spMkLst>
        </pc:spChg>
        <pc:spChg chg="add mod ord">
          <ac:chgData name="Colbert, Jordan" userId="ee7b72dc-2fcf-4029-959b-20fa532d9952" providerId="ADAL" clId="{359231D6-716A-984F-BB35-6144A465208D}" dt="2024-03-06T00:10:55.329" v="19552" actId="13244"/>
          <ac:spMkLst>
            <pc:docMk/>
            <pc:sldMk cId="1199133275" sldId="277"/>
            <ac:spMk id="4" creationId="{63F97784-1F33-45D1-5F30-F2DC25B0446C}"/>
          </ac:spMkLst>
        </pc:spChg>
        <pc:spChg chg="add mod ord">
          <ac:chgData name="Colbert, Jordan" userId="ee7b72dc-2fcf-4029-959b-20fa532d9952" providerId="ADAL" clId="{359231D6-716A-984F-BB35-6144A465208D}" dt="2024-03-06T00:10:55.329" v="19552" actId="13244"/>
          <ac:spMkLst>
            <pc:docMk/>
            <pc:sldMk cId="1199133275" sldId="277"/>
            <ac:spMk id="5" creationId="{E6AEAB66-507F-1F46-8265-7FF28E741D08}"/>
          </ac:spMkLst>
        </pc:spChg>
        <pc:spChg chg="add del">
          <ac:chgData name="Colbert, Jordan" userId="ee7b72dc-2fcf-4029-959b-20fa532d9952" providerId="ADAL" clId="{359231D6-716A-984F-BB35-6144A465208D}" dt="2024-03-04T03:12:37.494" v="5722" actId="26606"/>
          <ac:spMkLst>
            <pc:docMk/>
            <pc:sldMk cId="1199133275" sldId="277"/>
            <ac:spMk id="9" creationId="{FFD48BC7-DC40-47DE-87EE-9F4B6ECB9ABB}"/>
          </ac:spMkLst>
        </pc:spChg>
        <pc:spChg chg="add del">
          <ac:chgData name="Colbert, Jordan" userId="ee7b72dc-2fcf-4029-959b-20fa532d9952" providerId="ADAL" clId="{359231D6-716A-984F-BB35-6144A465208D}" dt="2024-03-04T03:12:29.528" v="5720" actId="26606"/>
          <ac:spMkLst>
            <pc:docMk/>
            <pc:sldMk cId="1199133275" sldId="277"/>
            <ac:spMk id="10" creationId="{C1DD1A8A-57D5-4A81-AD04-532B043C5611}"/>
          </ac:spMkLst>
        </pc:spChg>
        <pc:spChg chg="add del">
          <ac:chgData name="Colbert, Jordan" userId="ee7b72dc-2fcf-4029-959b-20fa532d9952" providerId="ADAL" clId="{359231D6-716A-984F-BB35-6144A465208D}" dt="2024-03-04T03:12:37.494" v="5722" actId="26606"/>
          <ac:spMkLst>
            <pc:docMk/>
            <pc:sldMk cId="1199133275" sldId="277"/>
            <ac:spMk id="11" creationId="{E502BBC7-2C76-46F3-BC24-5985BC13DB88}"/>
          </ac:spMkLst>
        </pc:spChg>
        <pc:spChg chg="add del">
          <ac:chgData name="Colbert, Jordan" userId="ee7b72dc-2fcf-4029-959b-20fa532d9952" providerId="ADAL" clId="{359231D6-716A-984F-BB35-6144A465208D}" dt="2024-03-04T03:12:29.528" v="5720" actId="26606"/>
          <ac:spMkLst>
            <pc:docMk/>
            <pc:sldMk cId="1199133275" sldId="277"/>
            <ac:spMk id="12" creationId="{007891EC-4501-44ED-A8C8-B11B6DB767AB}"/>
          </ac:spMkLst>
        </pc:spChg>
        <pc:spChg chg="add del">
          <ac:chgData name="Colbert, Jordan" userId="ee7b72dc-2fcf-4029-959b-20fa532d9952" providerId="ADAL" clId="{359231D6-716A-984F-BB35-6144A465208D}" dt="2024-03-04T03:12:37.494" v="5722" actId="26606"/>
          <ac:spMkLst>
            <pc:docMk/>
            <pc:sldMk cId="1199133275" sldId="277"/>
            <ac:spMk id="13" creationId="{C7F28D52-2A5F-4D23-81AE-7CB8B591C7AF}"/>
          </ac:spMkLst>
        </pc:spChg>
        <pc:spChg chg="add del">
          <ac:chgData name="Colbert, Jordan" userId="ee7b72dc-2fcf-4029-959b-20fa532d9952" providerId="ADAL" clId="{359231D6-716A-984F-BB35-6144A465208D}" dt="2024-03-04T03:13:12.409" v="5726" actId="26606"/>
          <ac:spMkLst>
            <pc:docMk/>
            <pc:sldMk cId="1199133275" sldId="277"/>
            <ac:spMk id="14" creationId="{4063B759-00FC-46D1-9898-8E8625268FAF}"/>
          </ac:spMkLst>
        </pc:spChg>
        <pc:spChg chg="add del">
          <ac:chgData name="Colbert, Jordan" userId="ee7b72dc-2fcf-4029-959b-20fa532d9952" providerId="ADAL" clId="{359231D6-716A-984F-BB35-6144A465208D}" dt="2024-03-04T03:12:37.494" v="5722" actId="26606"/>
          <ac:spMkLst>
            <pc:docMk/>
            <pc:sldMk cId="1199133275" sldId="277"/>
            <ac:spMk id="15" creationId="{3629484E-3792-4B3D-89AD-7C8A1ED0E0D4}"/>
          </ac:spMkLst>
        </pc:spChg>
        <pc:spChg chg="add del">
          <ac:chgData name="Colbert, Jordan" userId="ee7b72dc-2fcf-4029-959b-20fa532d9952" providerId="ADAL" clId="{359231D6-716A-984F-BB35-6144A465208D}" dt="2024-03-04T03:13:12.409" v="5726" actId="26606"/>
          <ac:spMkLst>
            <pc:docMk/>
            <pc:sldMk cId="1199133275" sldId="277"/>
            <ac:spMk id="17" creationId="{6F828D28-8E09-41CC-8229-3070B5467A96}"/>
          </ac:spMkLst>
        </pc:spChg>
        <pc:spChg chg="add del">
          <ac:chgData name="Colbert, Jordan" userId="ee7b72dc-2fcf-4029-959b-20fa532d9952" providerId="ADAL" clId="{359231D6-716A-984F-BB35-6144A465208D}" dt="2024-03-04T03:13:12.409" v="5726" actId="26606"/>
          <ac:spMkLst>
            <pc:docMk/>
            <pc:sldMk cId="1199133275" sldId="277"/>
            <ac:spMk id="19" creationId="{D5B012D8-7F27-4758-9AC6-C889B154BD73}"/>
          </ac:spMkLst>
        </pc:spChg>
        <pc:spChg chg="add del">
          <ac:chgData name="Colbert, Jordan" userId="ee7b72dc-2fcf-4029-959b-20fa532d9952" providerId="ADAL" clId="{359231D6-716A-984F-BB35-6144A465208D}" dt="2024-03-04T03:13:36.971" v="5728" actId="26606"/>
          <ac:spMkLst>
            <pc:docMk/>
            <pc:sldMk cId="1199133275" sldId="277"/>
            <ac:spMk id="21" creationId="{9095C1F4-AE7F-44E4-8693-40D3D6831140}"/>
          </ac:spMkLst>
        </pc:spChg>
        <pc:spChg chg="add del">
          <ac:chgData name="Colbert, Jordan" userId="ee7b72dc-2fcf-4029-959b-20fa532d9952" providerId="ADAL" clId="{359231D6-716A-984F-BB35-6144A465208D}" dt="2024-03-04T03:13:36.971" v="5728" actId="26606"/>
          <ac:spMkLst>
            <pc:docMk/>
            <pc:sldMk cId="1199133275" sldId="277"/>
            <ac:spMk id="25" creationId="{871AEA07-1E14-44B4-8E55-64EF049CD66F}"/>
          </ac:spMkLst>
        </pc:spChg>
        <pc:spChg chg="add del">
          <ac:chgData name="Colbert, Jordan" userId="ee7b72dc-2fcf-4029-959b-20fa532d9952" providerId="ADAL" clId="{359231D6-716A-984F-BB35-6144A465208D}" dt="2024-03-04T03:37:46.346" v="6812" actId="700"/>
          <ac:spMkLst>
            <pc:docMk/>
            <pc:sldMk cId="1199133275" sldId="277"/>
            <ac:spMk id="31" creationId="{C1DD1A8A-57D5-4A81-AD04-532B043C5611}"/>
          </ac:spMkLst>
        </pc:spChg>
        <pc:spChg chg="add del">
          <ac:chgData name="Colbert, Jordan" userId="ee7b72dc-2fcf-4029-959b-20fa532d9952" providerId="ADAL" clId="{359231D6-716A-984F-BB35-6144A465208D}" dt="2024-03-04T03:37:46.346" v="6812" actId="700"/>
          <ac:spMkLst>
            <pc:docMk/>
            <pc:sldMk cId="1199133275" sldId="277"/>
            <ac:spMk id="33" creationId="{007891EC-4501-44ED-A8C8-B11B6DB767AB}"/>
          </ac:spMkLst>
        </pc:spChg>
        <pc:spChg chg="add del">
          <ac:chgData name="Colbert, Jordan" userId="ee7b72dc-2fcf-4029-959b-20fa532d9952" providerId="ADAL" clId="{359231D6-716A-984F-BB35-6144A465208D}" dt="2024-03-05T04:24:45.855" v="11671" actId="26606"/>
          <ac:spMkLst>
            <pc:docMk/>
            <pc:sldMk cId="1199133275" sldId="277"/>
            <ac:spMk id="41" creationId="{94714483-7072-431F-9DBE-87F44E4D44BC}"/>
          </ac:spMkLst>
        </pc:spChg>
        <pc:spChg chg="add del">
          <ac:chgData name="Colbert, Jordan" userId="ee7b72dc-2fcf-4029-959b-20fa532d9952" providerId="ADAL" clId="{359231D6-716A-984F-BB35-6144A465208D}" dt="2024-03-05T04:24:45.855" v="11671" actId="26606"/>
          <ac:spMkLst>
            <pc:docMk/>
            <pc:sldMk cId="1199133275" sldId="277"/>
            <ac:spMk id="43" creationId="{495892E1-F4A5-4991-AC52-4F417B14A2A2}"/>
          </ac:spMkLst>
        </pc:spChg>
        <pc:spChg chg="add del">
          <ac:chgData name="Colbert, Jordan" userId="ee7b72dc-2fcf-4029-959b-20fa532d9952" providerId="ADAL" clId="{359231D6-716A-984F-BB35-6144A465208D}" dt="2024-03-05T04:24:45.855" v="11671" actId="26606"/>
          <ac:spMkLst>
            <pc:docMk/>
            <pc:sldMk cId="1199133275" sldId="277"/>
            <ac:spMk id="53" creationId="{E2683E3F-F855-4549-84F8-42064EC0F247}"/>
          </ac:spMkLst>
        </pc:spChg>
        <pc:spChg chg="add del">
          <ac:chgData name="Colbert, Jordan" userId="ee7b72dc-2fcf-4029-959b-20fa532d9952" providerId="ADAL" clId="{359231D6-716A-984F-BB35-6144A465208D}" dt="2024-03-05T04:24:45.855" v="11671" actId="26606"/>
          <ac:spMkLst>
            <pc:docMk/>
            <pc:sldMk cId="1199133275" sldId="277"/>
            <ac:spMk id="61" creationId="{832F3179-0CD5-40C8-9939-D8355006F7BA}"/>
          </ac:spMkLst>
        </pc:spChg>
        <pc:spChg chg="add del">
          <ac:chgData name="Colbert, Jordan" userId="ee7b72dc-2fcf-4029-959b-20fa532d9952" providerId="ADAL" clId="{359231D6-716A-984F-BB35-6144A465208D}" dt="2024-03-05T04:24:44.740" v="11668" actId="26606"/>
          <ac:spMkLst>
            <pc:docMk/>
            <pc:sldMk cId="1199133275" sldId="277"/>
            <ac:spMk id="72" creationId="{94714483-7072-431F-9DBE-87F44E4D44BC}"/>
          </ac:spMkLst>
        </pc:spChg>
        <pc:spChg chg="add del">
          <ac:chgData name="Colbert, Jordan" userId="ee7b72dc-2fcf-4029-959b-20fa532d9952" providerId="ADAL" clId="{359231D6-716A-984F-BB35-6144A465208D}" dt="2024-03-05T04:24:44.740" v="11668" actId="26606"/>
          <ac:spMkLst>
            <pc:docMk/>
            <pc:sldMk cId="1199133275" sldId="277"/>
            <ac:spMk id="74" creationId="{495892E1-F4A5-4991-AC52-4F417B14A2A2}"/>
          </ac:spMkLst>
        </pc:spChg>
        <pc:spChg chg="add del">
          <ac:chgData name="Colbert, Jordan" userId="ee7b72dc-2fcf-4029-959b-20fa532d9952" providerId="ADAL" clId="{359231D6-716A-984F-BB35-6144A465208D}" dt="2024-03-05T04:24:44.740" v="11668" actId="26606"/>
          <ac:spMkLst>
            <pc:docMk/>
            <pc:sldMk cId="1199133275" sldId="277"/>
            <ac:spMk id="84" creationId="{E2683E3F-F855-4549-84F8-42064EC0F247}"/>
          </ac:spMkLst>
        </pc:spChg>
        <pc:spChg chg="add del">
          <ac:chgData name="Colbert, Jordan" userId="ee7b72dc-2fcf-4029-959b-20fa532d9952" providerId="ADAL" clId="{359231D6-716A-984F-BB35-6144A465208D}" dt="2024-03-05T04:24:44.740" v="11668" actId="26606"/>
          <ac:spMkLst>
            <pc:docMk/>
            <pc:sldMk cId="1199133275" sldId="277"/>
            <ac:spMk id="92" creationId="{832F3179-0CD5-40C8-9939-D8355006F7BA}"/>
          </ac:spMkLst>
        </pc:spChg>
        <pc:spChg chg="add del">
          <ac:chgData name="Colbert, Jordan" userId="ee7b72dc-2fcf-4029-959b-20fa532d9952" providerId="ADAL" clId="{359231D6-716A-984F-BB35-6144A465208D}" dt="2024-03-05T04:24:45.842" v="11670" actId="26606"/>
          <ac:spMkLst>
            <pc:docMk/>
            <pc:sldMk cId="1199133275" sldId="277"/>
            <ac:spMk id="100" creationId="{47942995-B07F-4636-9A06-C6A104B260A8}"/>
          </ac:spMkLst>
        </pc:spChg>
        <pc:spChg chg="add del">
          <ac:chgData name="Colbert, Jordan" userId="ee7b72dc-2fcf-4029-959b-20fa532d9952" providerId="ADAL" clId="{359231D6-716A-984F-BB35-6144A465208D}" dt="2024-03-05T04:24:45.842" v="11670" actId="26606"/>
          <ac:spMkLst>
            <pc:docMk/>
            <pc:sldMk cId="1199133275" sldId="277"/>
            <ac:spMk id="104" creationId="{B81933D1-5615-42C7-9C0B-4EB7105CCE2D}"/>
          </ac:spMkLst>
        </pc:spChg>
        <pc:spChg chg="add del">
          <ac:chgData name="Colbert, Jordan" userId="ee7b72dc-2fcf-4029-959b-20fa532d9952" providerId="ADAL" clId="{359231D6-716A-984F-BB35-6144A465208D}" dt="2024-03-05T04:24:45.842" v="11670" actId="26606"/>
          <ac:spMkLst>
            <pc:docMk/>
            <pc:sldMk cId="1199133275" sldId="277"/>
            <ac:spMk id="105" creationId="{19C9EAEA-39D0-4B0E-A0EB-51E7B26740B1}"/>
          </ac:spMkLst>
        </pc:spChg>
        <pc:spChg chg="add del">
          <ac:chgData name="Colbert, Jordan" userId="ee7b72dc-2fcf-4029-959b-20fa532d9952" providerId="ADAL" clId="{359231D6-716A-984F-BB35-6144A465208D}" dt="2024-03-05T04:25:32.695" v="11684" actId="26606"/>
          <ac:spMkLst>
            <pc:docMk/>
            <pc:sldMk cId="1199133275" sldId="277"/>
            <ac:spMk id="107" creationId="{94714483-7072-431F-9DBE-87F44E4D44BC}"/>
          </ac:spMkLst>
        </pc:spChg>
        <pc:spChg chg="add del">
          <ac:chgData name="Colbert, Jordan" userId="ee7b72dc-2fcf-4029-959b-20fa532d9952" providerId="ADAL" clId="{359231D6-716A-984F-BB35-6144A465208D}" dt="2024-03-05T04:25:32.695" v="11684" actId="26606"/>
          <ac:spMkLst>
            <pc:docMk/>
            <pc:sldMk cId="1199133275" sldId="277"/>
            <ac:spMk id="108" creationId="{495892E1-F4A5-4991-AC52-4F417B14A2A2}"/>
          </ac:spMkLst>
        </pc:spChg>
        <pc:spChg chg="add del">
          <ac:chgData name="Colbert, Jordan" userId="ee7b72dc-2fcf-4029-959b-20fa532d9952" providerId="ADAL" clId="{359231D6-716A-984F-BB35-6144A465208D}" dt="2024-03-05T04:25:32.695" v="11684" actId="26606"/>
          <ac:spMkLst>
            <pc:docMk/>
            <pc:sldMk cId="1199133275" sldId="277"/>
            <ac:spMk id="110" creationId="{E2683E3F-F855-4549-84F8-42064EC0F247}"/>
          </ac:spMkLst>
        </pc:spChg>
        <pc:spChg chg="add del">
          <ac:chgData name="Colbert, Jordan" userId="ee7b72dc-2fcf-4029-959b-20fa532d9952" providerId="ADAL" clId="{359231D6-716A-984F-BB35-6144A465208D}" dt="2024-03-05T04:25:32.695" v="11684" actId="26606"/>
          <ac:spMkLst>
            <pc:docMk/>
            <pc:sldMk cId="1199133275" sldId="277"/>
            <ac:spMk id="112" creationId="{832F3179-0CD5-40C8-9939-D8355006F7BA}"/>
          </ac:spMkLst>
        </pc:spChg>
        <pc:spChg chg="add del">
          <ac:chgData name="Colbert, Jordan" userId="ee7b72dc-2fcf-4029-959b-20fa532d9952" providerId="ADAL" clId="{359231D6-716A-984F-BB35-6144A465208D}" dt="2024-03-05T04:25:10.317" v="11675" actId="26606"/>
          <ac:spMkLst>
            <pc:docMk/>
            <pc:sldMk cId="1199133275" sldId="277"/>
            <ac:spMk id="118" creationId="{665DBBEF-238B-476B-96AB-8AAC3224ECEA}"/>
          </ac:spMkLst>
        </pc:spChg>
        <pc:spChg chg="add del">
          <ac:chgData name="Colbert, Jordan" userId="ee7b72dc-2fcf-4029-959b-20fa532d9952" providerId="ADAL" clId="{359231D6-716A-984F-BB35-6144A465208D}" dt="2024-03-05T04:25:10.317" v="11675" actId="26606"/>
          <ac:spMkLst>
            <pc:docMk/>
            <pc:sldMk cId="1199133275" sldId="277"/>
            <ac:spMk id="120" creationId="{3FCFB1DE-0B7E-48CC-BA90-B2AB0889F9D6}"/>
          </ac:spMkLst>
        </pc:spChg>
        <pc:spChg chg="add del">
          <ac:chgData name="Colbert, Jordan" userId="ee7b72dc-2fcf-4029-959b-20fa532d9952" providerId="ADAL" clId="{359231D6-716A-984F-BB35-6144A465208D}" dt="2024-03-05T04:25:14.250" v="11677" actId="26606"/>
          <ac:spMkLst>
            <pc:docMk/>
            <pc:sldMk cId="1199133275" sldId="277"/>
            <ac:spMk id="122" creationId="{93245F62-CCC4-49E4-B95B-EA6C1E790510}"/>
          </ac:spMkLst>
        </pc:spChg>
        <pc:spChg chg="add del">
          <ac:chgData name="Colbert, Jordan" userId="ee7b72dc-2fcf-4029-959b-20fa532d9952" providerId="ADAL" clId="{359231D6-716A-984F-BB35-6144A465208D}" dt="2024-03-05T04:25:14.250" v="11677" actId="26606"/>
          <ac:spMkLst>
            <pc:docMk/>
            <pc:sldMk cId="1199133275" sldId="277"/>
            <ac:spMk id="123" creationId="{E6C0DD6B-6AA3-448F-9B99-8386295BC1B4}"/>
          </ac:spMkLst>
        </pc:spChg>
        <pc:spChg chg="add del">
          <ac:chgData name="Colbert, Jordan" userId="ee7b72dc-2fcf-4029-959b-20fa532d9952" providerId="ADAL" clId="{359231D6-716A-984F-BB35-6144A465208D}" dt="2024-03-05T04:25:17.718" v="11679" actId="26606"/>
          <ac:spMkLst>
            <pc:docMk/>
            <pc:sldMk cId="1199133275" sldId="277"/>
            <ac:spMk id="125" creationId="{B81933D1-5615-42C7-9C0B-4EB7105CCE2D}"/>
          </ac:spMkLst>
        </pc:spChg>
        <pc:spChg chg="add del">
          <ac:chgData name="Colbert, Jordan" userId="ee7b72dc-2fcf-4029-959b-20fa532d9952" providerId="ADAL" clId="{359231D6-716A-984F-BB35-6144A465208D}" dt="2024-03-05T04:25:17.718" v="11679" actId="26606"/>
          <ac:spMkLst>
            <pc:docMk/>
            <pc:sldMk cId="1199133275" sldId="277"/>
            <ac:spMk id="126" creationId="{47942995-B07F-4636-9A06-C6A104B260A8}"/>
          </ac:spMkLst>
        </pc:spChg>
        <pc:spChg chg="add del">
          <ac:chgData name="Colbert, Jordan" userId="ee7b72dc-2fcf-4029-959b-20fa532d9952" providerId="ADAL" clId="{359231D6-716A-984F-BB35-6144A465208D}" dt="2024-03-05T04:25:17.718" v="11679" actId="26606"/>
          <ac:spMkLst>
            <pc:docMk/>
            <pc:sldMk cId="1199133275" sldId="277"/>
            <ac:spMk id="127" creationId="{19C9EAEA-39D0-4B0E-A0EB-51E7B26740B1}"/>
          </ac:spMkLst>
        </pc:spChg>
        <pc:spChg chg="add del">
          <ac:chgData name="Colbert, Jordan" userId="ee7b72dc-2fcf-4029-959b-20fa532d9952" providerId="ADAL" clId="{359231D6-716A-984F-BB35-6144A465208D}" dt="2024-03-05T04:25:32.564" v="11683" actId="26606"/>
          <ac:spMkLst>
            <pc:docMk/>
            <pc:sldMk cId="1199133275" sldId="277"/>
            <ac:spMk id="136" creationId="{93245F62-CCC4-49E4-B95B-EA6C1E790510}"/>
          </ac:spMkLst>
        </pc:spChg>
        <pc:spChg chg="add del">
          <ac:chgData name="Colbert, Jordan" userId="ee7b72dc-2fcf-4029-959b-20fa532d9952" providerId="ADAL" clId="{359231D6-716A-984F-BB35-6144A465208D}" dt="2024-03-05T04:25:32.564" v="11683" actId="26606"/>
          <ac:spMkLst>
            <pc:docMk/>
            <pc:sldMk cId="1199133275" sldId="277"/>
            <ac:spMk id="137" creationId="{E6C0DD6B-6AA3-448F-9B99-8386295BC1B4}"/>
          </ac:spMkLst>
        </pc:spChg>
        <pc:spChg chg="add">
          <ac:chgData name="Colbert, Jordan" userId="ee7b72dc-2fcf-4029-959b-20fa532d9952" providerId="ADAL" clId="{359231D6-716A-984F-BB35-6144A465208D}" dt="2024-03-05T04:25:32.695" v="11684" actId="26606"/>
          <ac:spMkLst>
            <pc:docMk/>
            <pc:sldMk cId="1199133275" sldId="277"/>
            <ac:spMk id="139" creationId="{665DBBEF-238B-476B-96AB-8AAC3224ECEA}"/>
          </ac:spMkLst>
        </pc:spChg>
        <pc:spChg chg="add">
          <ac:chgData name="Colbert, Jordan" userId="ee7b72dc-2fcf-4029-959b-20fa532d9952" providerId="ADAL" clId="{359231D6-716A-984F-BB35-6144A465208D}" dt="2024-03-05T04:25:32.695" v="11684" actId="26606"/>
          <ac:spMkLst>
            <pc:docMk/>
            <pc:sldMk cId="1199133275" sldId="277"/>
            <ac:spMk id="140" creationId="{3FCFB1DE-0B7E-48CC-BA90-B2AB0889F9D6}"/>
          </ac:spMkLst>
        </pc:spChg>
        <pc:grpChg chg="add del">
          <ac:chgData name="Colbert, Jordan" userId="ee7b72dc-2fcf-4029-959b-20fa532d9952" providerId="ADAL" clId="{359231D6-716A-984F-BB35-6144A465208D}" dt="2024-03-04T03:13:36.971" v="5728" actId="26606"/>
          <ac:grpSpMkLst>
            <pc:docMk/>
            <pc:sldMk cId="1199133275" sldId="277"/>
            <ac:grpSpMk id="22" creationId="{8734DDD3-F723-4DD3-8ABE-EC0B2AC87D74}"/>
          </ac:grpSpMkLst>
        </pc:grpChg>
        <pc:grpChg chg="add del">
          <ac:chgData name="Colbert, Jordan" userId="ee7b72dc-2fcf-4029-959b-20fa532d9952" providerId="ADAL" clId="{359231D6-716A-984F-BB35-6144A465208D}" dt="2024-03-04T03:38:46.003" v="6834" actId="26606"/>
          <ac:grpSpMkLst>
            <pc:docMk/>
            <pc:sldMk cId="1199133275" sldId="277"/>
            <ac:grpSpMk id="32" creationId="{D19F7815-3AA2-7679-26F4-A63338C8BD5B}"/>
          </ac:grpSpMkLst>
        </pc:grpChg>
        <pc:grpChg chg="add del">
          <ac:chgData name="Colbert, Jordan" userId="ee7b72dc-2fcf-4029-959b-20fa532d9952" providerId="ADAL" clId="{359231D6-716A-984F-BB35-6144A465208D}" dt="2024-03-05T04:24:45.855" v="11671" actId="26606"/>
          <ac:grpSpMkLst>
            <pc:docMk/>
            <pc:sldMk cId="1199133275" sldId="277"/>
            <ac:grpSpMk id="45" creationId="{ACF597F8-76AA-44FA-8E6A-06223B66C0DD}"/>
          </ac:grpSpMkLst>
        </pc:grpChg>
        <pc:grpChg chg="add del">
          <ac:chgData name="Colbert, Jordan" userId="ee7b72dc-2fcf-4029-959b-20fa532d9952" providerId="ADAL" clId="{359231D6-716A-984F-BB35-6144A465208D}" dt="2024-03-05T04:24:45.855" v="11671" actId="26606"/>
          <ac:grpSpMkLst>
            <pc:docMk/>
            <pc:sldMk cId="1199133275" sldId="277"/>
            <ac:grpSpMk id="55" creationId="{8FC90B1E-0223-4440-AF22-8F32F6F0C7D2}"/>
          </ac:grpSpMkLst>
        </pc:grpChg>
        <pc:grpChg chg="add del">
          <ac:chgData name="Colbert, Jordan" userId="ee7b72dc-2fcf-4029-959b-20fa532d9952" providerId="ADAL" clId="{359231D6-716A-984F-BB35-6144A465208D}" dt="2024-03-05T04:24:45.855" v="11671" actId="26606"/>
          <ac:grpSpMkLst>
            <pc:docMk/>
            <pc:sldMk cId="1199133275" sldId="277"/>
            <ac:grpSpMk id="63" creationId="{11CE155D-684B-4F5E-B835-C52765E310E7}"/>
          </ac:grpSpMkLst>
        </pc:grpChg>
        <pc:grpChg chg="add del">
          <ac:chgData name="Colbert, Jordan" userId="ee7b72dc-2fcf-4029-959b-20fa532d9952" providerId="ADAL" clId="{359231D6-716A-984F-BB35-6144A465208D}" dt="2024-03-05T04:24:44.740" v="11668" actId="26606"/>
          <ac:grpSpMkLst>
            <pc:docMk/>
            <pc:sldMk cId="1199133275" sldId="277"/>
            <ac:grpSpMk id="76" creationId="{ACF597F8-76AA-44FA-8E6A-06223B66C0DD}"/>
          </ac:grpSpMkLst>
        </pc:grpChg>
        <pc:grpChg chg="add del">
          <ac:chgData name="Colbert, Jordan" userId="ee7b72dc-2fcf-4029-959b-20fa532d9952" providerId="ADAL" clId="{359231D6-716A-984F-BB35-6144A465208D}" dt="2024-03-05T04:24:44.740" v="11668" actId="26606"/>
          <ac:grpSpMkLst>
            <pc:docMk/>
            <pc:sldMk cId="1199133275" sldId="277"/>
            <ac:grpSpMk id="86" creationId="{8FC90B1E-0223-4440-AF22-8F32F6F0C7D2}"/>
          </ac:grpSpMkLst>
        </pc:grpChg>
        <pc:grpChg chg="add del">
          <ac:chgData name="Colbert, Jordan" userId="ee7b72dc-2fcf-4029-959b-20fa532d9952" providerId="ADAL" clId="{359231D6-716A-984F-BB35-6144A465208D}" dt="2024-03-05T04:24:44.740" v="11668" actId="26606"/>
          <ac:grpSpMkLst>
            <pc:docMk/>
            <pc:sldMk cId="1199133275" sldId="277"/>
            <ac:grpSpMk id="94" creationId="{11CE155D-684B-4F5E-B835-C52765E310E7}"/>
          </ac:grpSpMkLst>
        </pc:grpChg>
        <pc:grpChg chg="add del">
          <ac:chgData name="Colbert, Jordan" userId="ee7b72dc-2fcf-4029-959b-20fa532d9952" providerId="ADAL" clId="{359231D6-716A-984F-BB35-6144A465208D}" dt="2024-03-05T04:24:45.842" v="11670" actId="26606"/>
          <ac:grpSpMkLst>
            <pc:docMk/>
            <pc:sldMk cId="1199133275" sldId="277"/>
            <ac:grpSpMk id="101" creationId="{032D8612-31EB-44CF-A1D0-14FD4C705424}"/>
          </ac:grpSpMkLst>
        </pc:grpChg>
        <pc:grpChg chg="add del">
          <ac:chgData name="Colbert, Jordan" userId="ee7b72dc-2fcf-4029-959b-20fa532d9952" providerId="ADAL" clId="{359231D6-716A-984F-BB35-6144A465208D}" dt="2024-03-05T04:25:32.695" v="11684" actId="26606"/>
          <ac:grpSpMkLst>
            <pc:docMk/>
            <pc:sldMk cId="1199133275" sldId="277"/>
            <ac:grpSpMk id="109" creationId="{ACF597F8-76AA-44FA-8E6A-06223B66C0DD}"/>
          </ac:grpSpMkLst>
        </pc:grpChg>
        <pc:grpChg chg="add del">
          <ac:chgData name="Colbert, Jordan" userId="ee7b72dc-2fcf-4029-959b-20fa532d9952" providerId="ADAL" clId="{359231D6-716A-984F-BB35-6144A465208D}" dt="2024-03-05T04:25:32.695" v="11684" actId="26606"/>
          <ac:grpSpMkLst>
            <pc:docMk/>
            <pc:sldMk cId="1199133275" sldId="277"/>
            <ac:grpSpMk id="111" creationId="{8FC90B1E-0223-4440-AF22-8F32F6F0C7D2}"/>
          </ac:grpSpMkLst>
        </pc:grpChg>
        <pc:grpChg chg="add del">
          <ac:chgData name="Colbert, Jordan" userId="ee7b72dc-2fcf-4029-959b-20fa532d9952" providerId="ADAL" clId="{359231D6-716A-984F-BB35-6144A465208D}" dt="2024-03-05T04:25:32.695" v="11684" actId="26606"/>
          <ac:grpSpMkLst>
            <pc:docMk/>
            <pc:sldMk cId="1199133275" sldId="277"/>
            <ac:grpSpMk id="113" creationId="{11CE155D-684B-4F5E-B835-C52765E310E7}"/>
          </ac:grpSpMkLst>
        </pc:grpChg>
        <pc:grpChg chg="add del">
          <ac:chgData name="Colbert, Jordan" userId="ee7b72dc-2fcf-4029-959b-20fa532d9952" providerId="ADAL" clId="{359231D6-716A-984F-BB35-6144A465208D}" dt="2024-03-05T04:25:17.718" v="11679" actId="26606"/>
          <ac:grpSpMkLst>
            <pc:docMk/>
            <pc:sldMk cId="1199133275" sldId="277"/>
            <ac:grpSpMk id="128" creationId="{032D8612-31EB-44CF-A1D0-14FD4C705424}"/>
          </ac:grpSpMkLst>
        </pc:grpChg>
        <pc:grpChg chg="add del">
          <ac:chgData name="Colbert, Jordan" userId="ee7b72dc-2fcf-4029-959b-20fa532d9952" providerId="ADAL" clId="{359231D6-716A-984F-BB35-6144A465208D}" dt="2024-03-05T04:25:26.800" v="11681" actId="26606"/>
          <ac:grpSpMkLst>
            <pc:docMk/>
            <pc:sldMk cId="1199133275" sldId="277"/>
            <ac:grpSpMk id="132" creationId="{1A0A9671-5B92-26A2-799A-51ADF0E39F10}"/>
          </ac:grpSpMkLst>
        </pc:grpChg>
        <pc:picChg chg="add del mod">
          <ac:chgData name="Colbert, Jordan" userId="ee7b72dc-2fcf-4029-959b-20fa532d9952" providerId="ADAL" clId="{359231D6-716A-984F-BB35-6144A465208D}" dt="2024-03-04T03:12:29.528" v="5720" actId="26606"/>
          <ac:picMkLst>
            <pc:docMk/>
            <pc:sldMk cId="1199133275" sldId="277"/>
            <ac:picMk id="6" creationId="{A90DB7FF-87FE-06FE-D84A-978497423771}"/>
          </ac:picMkLst>
        </pc:picChg>
        <pc:picChg chg="add del mod">
          <ac:chgData name="Colbert, Jordan" userId="ee7b72dc-2fcf-4029-959b-20fa532d9952" providerId="ADAL" clId="{359231D6-716A-984F-BB35-6144A465208D}" dt="2024-03-04T03:13:12.409" v="5726" actId="26606"/>
          <ac:picMkLst>
            <pc:docMk/>
            <pc:sldMk cId="1199133275" sldId="277"/>
            <ac:picMk id="18" creationId="{C4599BB3-17EE-5254-E627-A50A950F8767}"/>
          </ac:picMkLst>
        </pc:picChg>
        <pc:picChg chg="add mod ord">
          <ac:chgData name="Colbert, Jordan" userId="ee7b72dc-2fcf-4029-959b-20fa532d9952" providerId="ADAL" clId="{359231D6-716A-984F-BB35-6144A465208D}" dt="2024-03-05T04:25:32.695" v="11684" actId="26606"/>
          <ac:picMkLst>
            <pc:docMk/>
            <pc:sldMk cId="1199133275" sldId="277"/>
            <ac:picMk id="27" creationId="{B6EE472A-095C-4D62-650A-6AFE630F8C67}"/>
          </ac:picMkLst>
        </pc:picChg>
      </pc:sldChg>
      <pc:sldChg chg="addSp delSp modSp new mod setBg">
        <pc:chgData name="Colbert, Jordan" userId="ee7b72dc-2fcf-4029-959b-20fa532d9952" providerId="ADAL" clId="{359231D6-716A-984F-BB35-6144A465208D}" dt="2024-03-06T00:10:40.986" v="19550" actId="13244"/>
        <pc:sldMkLst>
          <pc:docMk/>
          <pc:sldMk cId="1980149573" sldId="278"/>
        </pc:sldMkLst>
        <pc:spChg chg="mod">
          <ac:chgData name="Colbert, Jordan" userId="ee7b72dc-2fcf-4029-959b-20fa532d9952" providerId="ADAL" clId="{359231D6-716A-984F-BB35-6144A465208D}" dt="2024-03-06T00:10:40.986" v="19550" actId="13244"/>
          <ac:spMkLst>
            <pc:docMk/>
            <pc:sldMk cId="1980149573" sldId="278"/>
            <ac:spMk id="2" creationId="{6D3A36F7-4604-0CE4-E8C8-4AB6E7606D35}"/>
          </ac:spMkLst>
        </pc:spChg>
        <pc:spChg chg="mod ord">
          <ac:chgData name="Colbert, Jordan" userId="ee7b72dc-2fcf-4029-959b-20fa532d9952" providerId="ADAL" clId="{359231D6-716A-984F-BB35-6144A465208D}" dt="2024-03-06T00:10:40.986" v="19550" actId="13244"/>
          <ac:spMkLst>
            <pc:docMk/>
            <pc:sldMk cId="1980149573" sldId="278"/>
            <ac:spMk id="3" creationId="{6FF9EEF5-06A1-F125-3CFC-6A4504886A75}"/>
          </ac:spMkLst>
        </pc:spChg>
        <pc:spChg chg="add del">
          <ac:chgData name="Colbert, Jordan" userId="ee7b72dc-2fcf-4029-959b-20fa532d9952" providerId="ADAL" clId="{359231D6-716A-984F-BB35-6144A465208D}" dt="2024-03-04T03:36:45.074" v="6801" actId="26606"/>
          <ac:spMkLst>
            <pc:docMk/>
            <pc:sldMk cId="1980149573" sldId="278"/>
            <ac:spMk id="10" creationId="{245A9F99-D9B1-4094-A2E2-B90AC1DB7B9C}"/>
          </ac:spMkLst>
        </pc:spChg>
        <pc:spChg chg="add del">
          <ac:chgData name="Colbert, Jordan" userId="ee7b72dc-2fcf-4029-959b-20fa532d9952" providerId="ADAL" clId="{359231D6-716A-984F-BB35-6144A465208D}" dt="2024-03-04T03:36:45.074" v="6801" actId="26606"/>
          <ac:spMkLst>
            <pc:docMk/>
            <pc:sldMk cId="1980149573" sldId="278"/>
            <ac:spMk id="12" creationId="{B7FAF607-473A-4A43-A23D-BBFF5C4117BB}"/>
          </ac:spMkLst>
        </pc:spChg>
        <pc:spChg chg="add del">
          <ac:chgData name="Colbert, Jordan" userId="ee7b72dc-2fcf-4029-959b-20fa532d9952" providerId="ADAL" clId="{359231D6-716A-984F-BB35-6144A465208D}" dt="2024-03-04T03:37:05.474" v="6806" actId="26606"/>
          <ac:spMkLst>
            <pc:docMk/>
            <pc:sldMk cId="1980149573" sldId="278"/>
            <ac:spMk id="19" creationId="{EDDBB197-D710-4A4F-A9CA-FD2177498BE8}"/>
          </ac:spMkLst>
        </pc:spChg>
        <pc:spChg chg="add del">
          <ac:chgData name="Colbert, Jordan" userId="ee7b72dc-2fcf-4029-959b-20fa532d9952" providerId="ADAL" clId="{359231D6-716A-984F-BB35-6144A465208D}" dt="2024-03-04T03:37:05.474" v="6806" actId="26606"/>
          <ac:spMkLst>
            <pc:docMk/>
            <pc:sldMk cId="1980149573" sldId="278"/>
            <ac:spMk id="20" creationId="{975D1CFA-2CDB-4B64-BD9F-85744E8DA12F}"/>
          </ac:spMkLst>
        </pc:spChg>
        <pc:spChg chg="add del">
          <ac:chgData name="Colbert, Jordan" userId="ee7b72dc-2fcf-4029-959b-20fa532d9952" providerId="ADAL" clId="{359231D6-716A-984F-BB35-6144A465208D}" dt="2024-03-04T03:37:05.461" v="6805" actId="26606"/>
          <ac:spMkLst>
            <pc:docMk/>
            <pc:sldMk cId="1980149573" sldId="278"/>
            <ac:spMk id="30" creationId="{3346177D-ADC4-4968-B747-5CFCD390B5B9}"/>
          </ac:spMkLst>
        </pc:spChg>
        <pc:spChg chg="add del">
          <ac:chgData name="Colbert, Jordan" userId="ee7b72dc-2fcf-4029-959b-20fa532d9952" providerId="ADAL" clId="{359231D6-716A-984F-BB35-6144A465208D}" dt="2024-03-04T03:37:05.461" v="6805" actId="26606"/>
          <ac:spMkLst>
            <pc:docMk/>
            <pc:sldMk cId="1980149573" sldId="278"/>
            <ac:spMk id="32" creationId="{0844A943-BF79-4FEA-ABB1-3BD54D236606}"/>
          </ac:spMkLst>
        </pc:spChg>
        <pc:spChg chg="add del">
          <ac:chgData name="Colbert, Jordan" userId="ee7b72dc-2fcf-4029-959b-20fa532d9952" providerId="ADAL" clId="{359231D6-716A-984F-BB35-6144A465208D}" dt="2024-03-04T03:37:05.461" v="6805" actId="26606"/>
          <ac:spMkLst>
            <pc:docMk/>
            <pc:sldMk cId="1980149573" sldId="278"/>
            <ac:spMk id="34" creationId="{6437CC72-F4A8-4DC3-AFAB-D22C482C8100}"/>
          </ac:spMkLst>
        </pc:spChg>
        <pc:spChg chg="add del">
          <ac:chgData name="Colbert, Jordan" userId="ee7b72dc-2fcf-4029-959b-20fa532d9952" providerId="ADAL" clId="{359231D6-716A-984F-BB35-6144A465208D}" dt="2024-03-04T03:37:12.411" v="6808" actId="26606"/>
          <ac:spMkLst>
            <pc:docMk/>
            <pc:sldMk cId="1980149573" sldId="278"/>
            <ac:spMk id="39" creationId="{EDDBB197-D710-4A4F-A9CA-FD2177498BE8}"/>
          </ac:spMkLst>
        </pc:spChg>
        <pc:spChg chg="add del">
          <ac:chgData name="Colbert, Jordan" userId="ee7b72dc-2fcf-4029-959b-20fa532d9952" providerId="ADAL" clId="{359231D6-716A-984F-BB35-6144A465208D}" dt="2024-03-04T03:37:12.411" v="6808" actId="26606"/>
          <ac:spMkLst>
            <pc:docMk/>
            <pc:sldMk cId="1980149573" sldId="278"/>
            <ac:spMk id="40" creationId="{975D1CFA-2CDB-4B64-BD9F-85744E8DA12F}"/>
          </ac:spMkLst>
        </pc:spChg>
        <pc:spChg chg="add">
          <ac:chgData name="Colbert, Jordan" userId="ee7b72dc-2fcf-4029-959b-20fa532d9952" providerId="ADAL" clId="{359231D6-716A-984F-BB35-6144A465208D}" dt="2024-03-04T03:37:12.411" v="6808" actId="26606"/>
          <ac:spMkLst>
            <pc:docMk/>
            <pc:sldMk cId="1980149573" sldId="278"/>
            <ac:spMk id="46" creationId="{8D1AA55E-40D5-461B-A5A8-4AE8AAB71B08}"/>
          </ac:spMkLst>
        </pc:spChg>
        <pc:spChg chg="add">
          <ac:chgData name="Colbert, Jordan" userId="ee7b72dc-2fcf-4029-959b-20fa532d9952" providerId="ADAL" clId="{359231D6-716A-984F-BB35-6144A465208D}" dt="2024-03-04T03:37:12.411" v="6808" actId="26606"/>
          <ac:spMkLst>
            <pc:docMk/>
            <pc:sldMk cId="1980149573" sldId="278"/>
            <ac:spMk id="50" creationId="{6CB927A4-E432-4310-9CD5-E89FF5063179}"/>
          </ac:spMkLst>
        </pc:spChg>
        <pc:spChg chg="add">
          <ac:chgData name="Colbert, Jordan" userId="ee7b72dc-2fcf-4029-959b-20fa532d9952" providerId="ADAL" clId="{359231D6-716A-984F-BB35-6144A465208D}" dt="2024-03-04T03:37:12.411" v="6808" actId="26606"/>
          <ac:spMkLst>
            <pc:docMk/>
            <pc:sldMk cId="1980149573" sldId="278"/>
            <ac:spMk id="52" creationId="{E3020543-B24B-4EC4-8FFC-8DD88EEA91A8}"/>
          </ac:spMkLst>
        </pc:spChg>
        <pc:grpChg chg="add del">
          <ac:chgData name="Colbert, Jordan" userId="ee7b72dc-2fcf-4029-959b-20fa532d9952" providerId="ADAL" clId="{359231D6-716A-984F-BB35-6144A465208D}" dt="2024-03-04T03:36:45.074" v="6801" actId="26606"/>
          <ac:grpSpMkLst>
            <pc:docMk/>
            <pc:sldMk cId="1980149573" sldId="278"/>
            <ac:grpSpMk id="14" creationId="{C5F6476F-D303-44D3-B30F-1BA348F0F64A}"/>
          </ac:grpSpMkLst>
        </pc:grpChg>
        <pc:grpChg chg="add del">
          <ac:chgData name="Colbert, Jordan" userId="ee7b72dc-2fcf-4029-959b-20fa532d9952" providerId="ADAL" clId="{359231D6-716A-984F-BB35-6144A465208D}" dt="2024-03-04T03:37:05.474" v="6806" actId="26606"/>
          <ac:grpSpMkLst>
            <pc:docMk/>
            <pc:sldMk cId="1980149573" sldId="278"/>
            <ac:grpSpMk id="21" creationId="{25EE5136-01F1-466C-962D-BA9B4C6757AA}"/>
          </ac:grpSpMkLst>
        </pc:grpChg>
        <pc:grpChg chg="add del">
          <ac:chgData name="Colbert, Jordan" userId="ee7b72dc-2fcf-4029-959b-20fa532d9952" providerId="ADAL" clId="{359231D6-716A-984F-BB35-6144A465208D}" dt="2024-03-04T03:37:12.411" v="6808" actId="26606"/>
          <ac:grpSpMkLst>
            <pc:docMk/>
            <pc:sldMk cId="1980149573" sldId="278"/>
            <ac:grpSpMk id="41" creationId="{25EE5136-01F1-466C-962D-BA9B4C6757AA}"/>
          </ac:grpSpMkLst>
        </pc:grpChg>
        <pc:picChg chg="add del">
          <ac:chgData name="Colbert, Jordan" userId="ee7b72dc-2fcf-4029-959b-20fa532d9952" providerId="ADAL" clId="{359231D6-716A-984F-BB35-6144A465208D}" dt="2024-03-04T03:36:45.074" v="6801" actId="26606"/>
          <ac:picMkLst>
            <pc:docMk/>
            <pc:sldMk cId="1980149573" sldId="278"/>
            <ac:picMk id="7" creationId="{1605FB38-514B-5D3C-BA1C-98C593BB85DE}"/>
          </ac:picMkLst>
        </pc:picChg>
        <pc:picChg chg="add mod">
          <ac:chgData name="Colbert, Jordan" userId="ee7b72dc-2fcf-4029-959b-20fa532d9952" providerId="ADAL" clId="{359231D6-716A-984F-BB35-6144A465208D}" dt="2024-03-04T03:37:12.411" v="6808" actId="26606"/>
          <ac:picMkLst>
            <pc:docMk/>
            <pc:sldMk cId="1980149573" sldId="278"/>
            <ac:picMk id="25" creationId="{AB139F38-E375-ABD7-6013-CA1A03E9B2C4}"/>
          </ac:picMkLst>
        </pc:picChg>
        <pc:cxnChg chg="add">
          <ac:chgData name="Colbert, Jordan" userId="ee7b72dc-2fcf-4029-959b-20fa532d9952" providerId="ADAL" clId="{359231D6-716A-984F-BB35-6144A465208D}" dt="2024-03-04T03:37:12.411" v="6808" actId="26606"/>
          <ac:cxnSpMkLst>
            <pc:docMk/>
            <pc:sldMk cId="1980149573" sldId="278"/>
            <ac:cxnSpMk id="48" creationId="{7EB498BD-8089-4626-91EA-4978EBEF535E}"/>
          </ac:cxnSpMkLst>
        </pc:cxnChg>
      </pc:sldChg>
      <pc:sldChg chg="addSp delSp modSp new mod setBg modNotesTx">
        <pc:chgData name="Colbert, Jordan" userId="ee7b72dc-2fcf-4029-959b-20fa532d9952" providerId="ADAL" clId="{359231D6-716A-984F-BB35-6144A465208D}" dt="2024-03-06T00:22:46.058" v="19563" actId="13244"/>
        <pc:sldMkLst>
          <pc:docMk/>
          <pc:sldMk cId="3408312911" sldId="279"/>
        </pc:sldMkLst>
        <pc:spChg chg="mod">
          <ac:chgData name="Colbert, Jordan" userId="ee7b72dc-2fcf-4029-959b-20fa532d9952" providerId="ADAL" clId="{359231D6-716A-984F-BB35-6144A465208D}" dt="2024-03-06T00:22:46.058" v="19563" actId="13244"/>
          <ac:spMkLst>
            <pc:docMk/>
            <pc:sldMk cId="3408312911" sldId="279"/>
            <ac:spMk id="2" creationId="{764797FC-D0EB-7F9E-BC48-38B22FEB17FE}"/>
          </ac:spMkLst>
        </pc:spChg>
        <pc:spChg chg="del mod">
          <ac:chgData name="Colbert, Jordan" userId="ee7b72dc-2fcf-4029-959b-20fa532d9952" providerId="ADAL" clId="{359231D6-716A-984F-BB35-6144A465208D}" dt="2024-03-04T04:06:12.262" v="8322" actId="478"/>
          <ac:spMkLst>
            <pc:docMk/>
            <pc:sldMk cId="3408312911" sldId="279"/>
            <ac:spMk id="3" creationId="{71DF3491-3A0B-DD00-C5E1-E9E859404569}"/>
          </ac:spMkLst>
        </pc:spChg>
        <pc:spChg chg="mod">
          <ac:chgData name="Colbert, Jordan" userId="ee7b72dc-2fcf-4029-959b-20fa532d9952" providerId="ADAL" clId="{359231D6-716A-984F-BB35-6144A465208D}" dt="2024-03-04T04:19:58.014" v="9041" actId="12"/>
          <ac:spMkLst>
            <pc:docMk/>
            <pc:sldMk cId="3408312911" sldId="279"/>
            <ac:spMk id="4" creationId="{A110FDDA-4D83-3A64-3D5D-C2E39F866987}"/>
          </ac:spMkLst>
        </pc:spChg>
        <pc:spChg chg="add del">
          <ac:chgData name="Colbert, Jordan" userId="ee7b72dc-2fcf-4029-959b-20fa532d9952" providerId="ADAL" clId="{359231D6-716A-984F-BB35-6144A465208D}" dt="2024-03-04T04:06:42.640" v="8323" actId="26606"/>
          <ac:spMkLst>
            <pc:docMk/>
            <pc:sldMk cId="3408312911" sldId="279"/>
            <ac:spMk id="10" creationId="{0D7B6173-1D58-48E2-83CF-37350F315F75}"/>
          </ac:spMkLst>
        </pc:spChg>
        <pc:spChg chg="add del">
          <ac:chgData name="Colbert, Jordan" userId="ee7b72dc-2fcf-4029-959b-20fa532d9952" providerId="ADAL" clId="{359231D6-716A-984F-BB35-6144A465208D}" dt="2024-03-04T04:06:42.640" v="8323" actId="26606"/>
          <ac:spMkLst>
            <pc:docMk/>
            <pc:sldMk cId="3408312911" sldId="279"/>
            <ac:spMk id="12" creationId="{3D4464D8-FD41-4EA2-9094-791BB1112FFA}"/>
          </ac:spMkLst>
        </pc:spChg>
        <pc:spChg chg="add del">
          <ac:chgData name="Colbert, Jordan" userId="ee7b72dc-2fcf-4029-959b-20fa532d9952" providerId="ADAL" clId="{359231D6-716A-984F-BB35-6144A465208D}" dt="2024-03-04T04:06:42.640" v="8323" actId="26606"/>
          <ac:spMkLst>
            <pc:docMk/>
            <pc:sldMk cId="3408312911" sldId="279"/>
            <ac:spMk id="16" creationId="{21BDEC81-16A7-4451-B893-C15000083B77}"/>
          </ac:spMkLst>
        </pc:spChg>
        <pc:spChg chg="add del">
          <ac:chgData name="Colbert, Jordan" userId="ee7b72dc-2fcf-4029-959b-20fa532d9952" providerId="ADAL" clId="{359231D6-716A-984F-BB35-6144A465208D}" dt="2024-03-04T04:06:42.640" v="8323" actId="26606"/>
          <ac:spMkLst>
            <pc:docMk/>
            <pc:sldMk cId="3408312911" sldId="279"/>
            <ac:spMk id="18" creationId="{514A1B69-F82D-4322-9669-42AC0CB70B05}"/>
          </ac:spMkLst>
        </pc:spChg>
        <pc:spChg chg="add del">
          <ac:chgData name="Colbert, Jordan" userId="ee7b72dc-2fcf-4029-959b-20fa532d9952" providerId="ADAL" clId="{359231D6-716A-984F-BB35-6144A465208D}" dt="2024-03-04T04:17:47.396" v="9029" actId="26606"/>
          <ac:spMkLst>
            <pc:docMk/>
            <pc:sldMk cId="3408312911" sldId="279"/>
            <ac:spMk id="23" creationId="{70DFC902-7D23-471A-B557-B6B6917D7A0D}"/>
          </ac:spMkLst>
        </pc:spChg>
        <pc:spChg chg="add del">
          <ac:chgData name="Colbert, Jordan" userId="ee7b72dc-2fcf-4029-959b-20fa532d9952" providerId="ADAL" clId="{359231D6-716A-984F-BB35-6144A465208D}" dt="2024-03-04T04:17:47.396" v="9029" actId="26606"/>
          <ac:spMkLst>
            <pc:docMk/>
            <pc:sldMk cId="3408312911" sldId="279"/>
            <ac:spMk id="25" creationId="{A55D5633-D557-4DCA-982C-FF36EB7A1C00}"/>
          </ac:spMkLst>
        </pc:spChg>
        <pc:spChg chg="add del">
          <ac:chgData name="Colbert, Jordan" userId="ee7b72dc-2fcf-4029-959b-20fa532d9952" providerId="ADAL" clId="{359231D6-716A-984F-BB35-6144A465208D}" dt="2024-03-04T04:17:47.396" v="9029" actId="26606"/>
          <ac:spMkLst>
            <pc:docMk/>
            <pc:sldMk cId="3408312911" sldId="279"/>
            <ac:spMk id="27" creationId="{450D3AD2-FA80-415F-A9CE-54D884561CD7}"/>
          </ac:spMkLst>
        </pc:spChg>
        <pc:picChg chg="add del">
          <ac:chgData name="Colbert, Jordan" userId="ee7b72dc-2fcf-4029-959b-20fa532d9952" providerId="ADAL" clId="{359231D6-716A-984F-BB35-6144A465208D}" dt="2024-03-04T04:06:42.640" v="8323" actId="26606"/>
          <ac:picMkLst>
            <pc:docMk/>
            <pc:sldMk cId="3408312911" sldId="279"/>
            <ac:picMk id="14" creationId="{B0DAC8FB-A162-44E3-A606-C855A03A5B09}"/>
          </ac:picMkLst>
        </pc:picChg>
        <pc:picChg chg="add">
          <ac:chgData name="Colbert, Jordan" userId="ee7b72dc-2fcf-4029-959b-20fa532d9952" providerId="ADAL" clId="{359231D6-716A-984F-BB35-6144A465208D}" dt="2024-03-04T04:17:47.396" v="9029" actId="26606"/>
          <ac:picMkLst>
            <pc:docMk/>
            <pc:sldMk cId="3408312911" sldId="279"/>
            <ac:picMk id="29" creationId="{14A624BB-4EB0-18AF-7CB2-1B468075898F}"/>
          </ac:picMkLst>
        </pc:picChg>
        <pc:cxnChg chg="add">
          <ac:chgData name="Colbert, Jordan" userId="ee7b72dc-2fcf-4029-959b-20fa532d9952" providerId="ADAL" clId="{359231D6-716A-984F-BB35-6144A465208D}" dt="2024-03-04T04:17:47.396" v="9029" actId="26606"/>
          <ac:cxnSpMkLst>
            <pc:docMk/>
            <pc:sldMk cId="3408312911" sldId="279"/>
            <ac:cxnSpMk id="33" creationId="{1503BFE4-729B-D9D0-C17B-501E6AF1127A}"/>
          </ac:cxnSpMkLst>
        </pc:cxnChg>
      </pc:sldChg>
      <pc:sldChg chg="addSp delSp modSp new mod setBg">
        <pc:chgData name="Colbert, Jordan" userId="ee7b72dc-2fcf-4029-959b-20fa532d9952" providerId="ADAL" clId="{359231D6-716A-984F-BB35-6144A465208D}" dt="2024-03-06T00:24:25.498" v="19574" actId="13244"/>
        <pc:sldMkLst>
          <pc:docMk/>
          <pc:sldMk cId="414504592" sldId="280"/>
        </pc:sldMkLst>
        <pc:spChg chg="mod">
          <ac:chgData name="Colbert, Jordan" userId="ee7b72dc-2fcf-4029-959b-20fa532d9952" providerId="ADAL" clId="{359231D6-716A-984F-BB35-6144A465208D}" dt="2024-03-06T00:24:25.498" v="19574" actId="13244"/>
          <ac:spMkLst>
            <pc:docMk/>
            <pc:sldMk cId="414504592" sldId="280"/>
            <ac:spMk id="2" creationId="{12C3131A-C6E9-CE14-FBE0-7D6D2D20284E}"/>
          </ac:spMkLst>
        </pc:spChg>
        <pc:spChg chg="mod">
          <ac:chgData name="Colbert, Jordan" userId="ee7b72dc-2fcf-4029-959b-20fa532d9952" providerId="ADAL" clId="{359231D6-716A-984F-BB35-6144A465208D}" dt="2024-03-06T00:24:25.498" v="19574" actId="13244"/>
          <ac:spMkLst>
            <pc:docMk/>
            <pc:sldMk cId="414504592" sldId="280"/>
            <ac:spMk id="3" creationId="{F08C58D3-CBC3-DB87-B31C-7C2A69E2D008}"/>
          </ac:spMkLst>
        </pc:spChg>
        <pc:spChg chg="add del">
          <ac:chgData name="Colbert, Jordan" userId="ee7b72dc-2fcf-4029-959b-20fa532d9952" providerId="ADAL" clId="{359231D6-716A-984F-BB35-6144A465208D}" dt="2024-03-05T04:25:59.467" v="11688" actId="26606"/>
          <ac:spMkLst>
            <pc:docMk/>
            <pc:sldMk cId="414504592" sldId="280"/>
            <ac:spMk id="13" creationId="{D0300FD3-5AF1-6305-15FA-9078072672E2}"/>
          </ac:spMkLst>
        </pc:spChg>
        <pc:spChg chg="add del">
          <ac:chgData name="Colbert, Jordan" userId="ee7b72dc-2fcf-4029-959b-20fa532d9952" providerId="ADAL" clId="{359231D6-716A-984F-BB35-6144A465208D}" dt="2024-03-05T04:25:59.467" v="11688" actId="26606"/>
          <ac:spMkLst>
            <pc:docMk/>
            <pc:sldMk cId="414504592" sldId="280"/>
            <ac:spMk id="14" creationId="{9F7D5CDA-D291-4307-BF55-1381FED29634}"/>
          </ac:spMkLst>
        </pc:spChg>
        <pc:spChg chg="add del">
          <ac:chgData name="Colbert, Jordan" userId="ee7b72dc-2fcf-4029-959b-20fa532d9952" providerId="ADAL" clId="{359231D6-716A-984F-BB35-6144A465208D}" dt="2024-03-05T04:25:59.467" v="11688" actId="26606"/>
          <ac:spMkLst>
            <pc:docMk/>
            <pc:sldMk cId="414504592" sldId="280"/>
            <ac:spMk id="16" creationId="{59B296B9-C5A5-4E4F-9B60-C907B5F1466C}"/>
          </ac:spMkLst>
        </pc:spChg>
        <pc:spChg chg="add del">
          <ac:chgData name="Colbert, Jordan" userId="ee7b72dc-2fcf-4029-959b-20fa532d9952" providerId="ADAL" clId="{359231D6-716A-984F-BB35-6144A465208D}" dt="2024-03-05T04:26:25.611" v="11696" actId="26606"/>
          <ac:spMkLst>
            <pc:docMk/>
            <pc:sldMk cId="414504592" sldId="280"/>
            <ac:spMk id="30" creationId="{12609869-9E80-471B-A487-A53288E0E791}"/>
          </ac:spMkLst>
        </pc:spChg>
        <pc:spChg chg="add del">
          <ac:chgData name="Colbert, Jordan" userId="ee7b72dc-2fcf-4029-959b-20fa532d9952" providerId="ADAL" clId="{359231D6-716A-984F-BB35-6144A465208D}" dt="2024-03-05T04:26:25.611" v="11696" actId="26606"/>
          <ac:spMkLst>
            <pc:docMk/>
            <pc:sldMk cId="414504592" sldId="280"/>
            <ac:spMk id="32" creationId="{7004738A-9D34-43E8-97D2-CA0EED4F8BE0}"/>
          </ac:spMkLst>
        </pc:spChg>
        <pc:spChg chg="add del">
          <ac:chgData name="Colbert, Jordan" userId="ee7b72dc-2fcf-4029-959b-20fa532d9952" providerId="ADAL" clId="{359231D6-716A-984F-BB35-6144A465208D}" dt="2024-03-05T04:26:25.611" v="11696" actId="26606"/>
          <ac:spMkLst>
            <pc:docMk/>
            <pc:sldMk cId="414504592" sldId="280"/>
            <ac:spMk id="34" creationId="{B8B8D07F-F13E-443E-BA68-2D26672D76B9}"/>
          </ac:spMkLst>
        </pc:spChg>
        <pc:spChg chg="add del">
          <ac:chgData name="Colbert, Jordan" userId="ee7b72dc-2fcf-4029-959b-20fa532d9952" providerId="ADAL" clId="{359231D6-716A-984F-BB35-6144A465208D}" dt="2024-03-05T04:26:25.611" v="11696" actId="26606"/>
          <ac:spMkLst>
            <pc:docMk/>
            <pc:sldMk cId="414504592" sldId="280"/>
            <ac:spMk id="36" creationId="{2813A4FA-24A5-41ED-A534-3807D1B2F344}"/>
          </ac:spMkLst>
        </pc:spChg>
        <pc:spChg chg="add del">
          <ac:chgData name="Colbert, Jordan" userId="ee7b72dc-2fcf-4029-959b-20fa532d9952" providerId="ADAL" clId="{359231D6-716A-984F-BB35-6144A465208D}" dt="2024-03-05T04:26:25.611" v="11696" actId="26606"/>
          <ac:spMkLst>
            <pc:docMk/>
            <pc:sldMk cId="414504592" sldId="280"/>
            <ac:spMk id="38" creationId="{C3944F27-CA70-4E84-A51A-E6BF89558979}"/>
          </ac:spMkLst>
        </pc:spChg>
        <pc:grpChg chg="add del">
          <ac:chgData name="Colbert, Jordan" userId="ee7b72dc-2fcf-4029-959b-20fa532d9952" providerId="ADAL" clId="{359231D6-716A-984F-BB35-6144A465208D}" dt="2024-03-05T04:25:57.136" v="11686" actId="26606"/>
          <ac:grpSpMkLst>
            <pc:docMk/>
            <pc:sldMk cId="414504592" sldId="280"/>
            <ac:grpSpMk id="9" creationId="{8CE57D37-C2D0-066B-1AE3-6F4244344F27}"/>
          </ac:grpSpMkLst>
        </pc:grpChg>
        <pc:grpChg chg="add del">
          <ac:chgData name="Colbert, Jordan" userId="ee7b72dc-2fcf-4029-959b-20fa532d9952" providerId="ADAL" clId="{359231D6-716A-984F-BB35-6144A465208D}" dt="2024-03-05T04:26:00.503" v="11690" actId="26606"/>
          <ac:grpSpMkLst>
            <pc:docMk/>
            <pc:sldMk cId="414504592" sldId="280"/>
            <ac:grpSpMk id="19" creationId="{8CE57D37-C2D0-066B-1AE3-6F4244344F27}"/>
          </ac:grpSpMkLst>
        </pc:grpChg>
        <pc:grpChg chg="add del">
          <ac:chgData name="Colbert, Jordan" userId="ee7b72dc-2fcf-4029-959b-20fa532d9952" providerId="ADAL" clId="{359231D6-716A-984F-BB35-6144A465208D}" dt="2024-03-05T04:26:25.611" v="11696" actId="26606"/>
          <ac:grpSpMkLst>
            <pc:docMk/>
            <pc:sldMk cId="414504592" sldId="280"/>
            <ac:grpSpMk id="25" creationId="{8CE57D37-C2D0-066B-1AE3-6F4244344F27}"/>
          </ac:grpSpMkLst>
        </pc:grpChg>
        <pc:picChg chg="add del">
          <ac:chgData name="Colbert, Jordan" userId="ee7b72dc-2fcf-4029-959b-20fa532d9952" providerId="ADAL" clId="{359231D6-716A-984F-BB35-6144A465208D}" dt="2024-03-05T04:25:57.136" v="11686" actId="26606"/>
          <ac:picMkLst>
            <pc:docMk/>
            <pc:sldMk cId="414504592" sldId="280"/>
            <ac:picMk id="5" creationId="{809A94A5-FF6B-79C3-E161-96C6924A0E60}"/>
          </ac:picMkLst>
        </pc:picChg>
        <pc:picChg chg="add del">
          <ac:chgData name="Colbert, Jordan" userId="ee7b72dc-2fcf-4029-959b-20fa532d9952" providerId="ADAL" clId="{359231D6-716A-984F-BB35-6144A465208D}" dt="2024-03-05T04:25:59.467" v="11688" actId="26606"/>
          <ac:picMkLst>
            <pc:docMk/>
            <pc:sldMk cId="414504592" sldId="280"/>
            <ac:picMk id="15" creationId="{962F9000-0E15-E4E3-65FD-4288BF45B002}"/>
          </ac:picMkLst>
        </pc:picChg>
        <pc:picChg chg="add del">
          <ac:chgData name="Colbert, Jordan" userId="ee7b72dc-2fcf-4029-959b-20fa532d9952" providerId="ADAL" clId="{359231D6-716A-984F-BB35-6144A465208D}" dt="2024-03-05T04:26:00.503" v="11690" actId="26606"/>
          <ac:picMkLst>
            <pc:docMk/>
            <pc:sldMk cId="414504592" sldId="280"/>
            <ac:picMk id="18" creationId="{809A94A5-FF6B-79C3-E161-96C6924A0E60}"/>
          </ac:picMkLst>
        </pc:picChg>
        <pc:picChg chg="add del">
          <ac:chgData name="Colbert, Jordan" userId="ee7b72dc-2fcf-4029-959b-20fa532d9952" providerId="ADAL" clId="{359231D6-716A-984F-BB35-6144A465208D}" dt="2024-03-05T04:26:02.184" v="11692" actId="26606"/>
          <ac:picMkLst>
            <pc:docMk/>
            <pc:sldMk cId="414504592" sldId="280"/>
            <ac:picMk id="22" creationId="{4F8142C3-7DCB-9F24-794C-8D80E029AF2F}"/>
          </ac:picMkLst>
        </pc:picChg>
        <pc:picChg chg="add mod">
          <ac:chgData name="Colbert, Jordan" userId="ee7b72dc-2fcf-4029-959b-20fa532d9952" providerId="ADAL" clId="{359231D6-716A-984F-BB35-6144A465208D}" dt="2024-03-05T04:26:25.611" v="11696" actId="26606"/>
          <ac:picMkLst>
            <pc:docMk/>
            <pc:sldMk cId="414504592" sldId="280"/>
            <ac:picMk id="24" creationId="{809A94A5-FF6B-79C3-E161-96C6924A0E60}"/>
          </ac:picMkLst>
        </pc:picChg>
        <pc:cxnChg chg="add del">
          <ac:chgData name="Colbert, Jordan" userId="ee7b72dc-2fcf-4029-959b-20fa532d9952" providerId="ADAL" clId="{359231D6-716A-984F-BB35-6144A465208D}" dt="2024-03-05T04:26:02.184" v="11692" actId="26606"/>
          <ac:cxnSpMkLst>
            <pc:docMk/>
            <pc:sldMk cId="414504592" sldId="280"/>
            <ac:cxnSpMk id="21" creationId="{1503BFE4-729B-D9D0-C17B-501E6AF1127A}"/>
          </ac:cxnSpMkLst>
        </pc:cxnChg>
      </pc:sldChg>
      <pc:sldChg chg="modSp new mod modCm">
        <pc:chgData name="Colbert, Jordan" userId="ee7b72dc-2fcf-4029-959b-20fa532d9952" providerId="ADAL" clId="{359231D6-716A-984F-BB35-6144A465208D}" dt="2024-03-06T19:34:51.218" v="20230"/>
        <pc:sldMkLst>
          <pc:docMk/>
          <pc:sldMk cId="2773928893" sldId="281"/>
        </pc:sldMkLst>
        <pc:spChg chg="mod">
          <ac:chgData name="Colbert, Jordan" userId="ee7b72dc-2fcf-4029-959b-20fa532d9952" providerId="ADAL" clId="{359231D6-716A-984F-BB35-6144A465208D}" dt="2024-03-06T00:24:48.190" v="19575" actId="13244"/>
          <ac:spMkLst>
            <pc:docMk/>
            <pc:sldMk cId="2773928893" sldId="281"/>
            <ac:spMk id="2" creationId="{5A27B0CD-35F1-E1EE-D4CE-047315C0FD03}"/>
          </ac:spMkLst>
        </pc:spChg>
        <pc:spChg chg="mod">
          <ac:chgData name="Colbert, Jordan" userId="ee7b72dc-2fcf-4029-959b-20fa532d9952" providerId="ADAL" clId="{359231D6-716A-984F-BB35-6144A465208D}" dt="2024-03-06T19:33:53.274" v="20229" actId="20577"/>
          <ac:spMkLst>
            <pc:docMk/>
            <pc:sldMk cId="2773928893" sldId="281"/>
            <ac:spMk id="3" creationId="{3A629A5F-8DEE-01A2-6373-4EB1816BE522}"/>
          </ac:spMkLst>
        </pc:spChg>
        <pc:extLst>
          <p:ext xmlns:p="http://schemas.openxmlformats.org/presentationml/2006/main" uri="{D6D511B9-2390-475A-947B-AFAB55BFBCF1}">
            <pc226:cmChg xmlns:pc226="http://schemas.microsoft.com/office/powerpoint/2022/06/main/command" chg="mod">
              <pc226:chgData name="Colbert, Jordan" userId="ee7b72dc-2fcf-4029-959b-20fa532d9952" providerId="ADAL" clId="{359231D6-716A-984F-BB35-6144A465208D}" dt="2024-03-06T19:34:51.218" v="20230"/>
              <pc2:cmMkLst xmlns:pc2="http://schemas.microsoft.com/office/powerpoint/2019/9/main/command">
                <pc:docMk/>
                <pc:sldMk cId="2773928893" sldId="281"/>
                <pc2:cmMk id="{8DB4E81C-5B4C-4C6F-807D-401EA3684B6B}"/>
              </pc2:cmMkLst>
              <pc226:cmRplyChg chg="add">
                <pc226:chgData name="Colbert, Jordan" userId="ee7b72dc-2fcf-4029-959b-20fa532d9952" providerId="ADAL" clId="{359231D6-716A-984F-BB35-6144A465208D}" dt="2024-03-06T19:34:51.218" v="20230"/>
                <pc2:cmRplyMkLst xmlns:pc2="http://schemas.microsoft.com/office/powerpoint/2019/9/main/command">
                  <pc:docMk/>
                  <pc:sldMk cId="2773928893" sldId="281"/>
                  <pc2:cmMk id="{8DB4E81C-5B4C-4C6F-807D-401EA3684B6B}"/>
                  <pc2:cmRplyMk id="{7367AA67-8B85-8343-B222-1A457FA04886}"/>
                </pc2:cmRplyMkLst>
              </pc226:cmRplyChg>
            </pc226:cmChg>
          </p:ext>
        </pc:extLst>
      </pc:sldChg>
      <pc:sldChg chg="addSp delSp modSp new mod setBg">
        <pc:chgData name="Colbert, Jordan" userId="ee7b72dc-2fcf-4029-959b-20fa532d9952" providerId="ADAL" clId="{359231D6-716A-984F-BB35-6144A465208D}" dt="2024-03-06T00:25:53.860" v="19586" actId="13244"/>
        <pc:sldMkLst>
          <pc:docMk/>
          <pc:sldMk cId="3160955008" sldId="282"/>
        </pc:sldMkLst>
        <pc:spChg chg="mod">
          <ac:chgData name="Colbert, Jordan" userId="ee7b72dc-2fcf-4029-959b-20fa532d9952" providerId="ADAL" clId="{359231D6-716A-984F-BB35-6144A465208D}" dt="2024-03-06T00:25:53.860" v="19586" actId="13244"/>
          <ac:spMkLst>
            <pc:docMk/>
            <pc:sldMk cId="3160955008" sldId="282"/>
            <ac:spMk id="2" creationId="{5E6C2F0E-B752-2B48-371D-6BDE7C92FD0E}"/>
          </ac:spMkLst>
        </pc:spChg>
        <pc:spChg chg="mod">
          <ac:chgData name="Colbert, Jordan" userId="ee7b72dc-2fcf-4029-959b-20fa532d9952" providerId="ADAL" clId="{359231D6-716A-984F-BB35-6144A465208D}" dt="2024-03-06T00:25:49.183" v="19585" actId="13244"/>
          <ac:spMkLst>
            <pc:docMk/>
            <pc:sldMk cId="3160955008" sldId="282"/>
            <ac:spMk id="3" creationId="{2414853D-C7B9-FB9F-4922-7AFF32A9EC69}"/>
          </ac:spMkLst>
        </pc:spChg>
        <pc:spChg chg="add del">
          <ac:chgData name="Colbert, Jordan" userId="ee7b72dc-2fcf-4029-959b-20fa532d9952" providerId="ADAL" clId="{359231D6-716A-984F-BB35-6144A465208D}" dt="2024-03-05T04:58:41.293" v="13470" actId="26606"/>
          <ac:spMkLst>
            <pc:docMk/>
            <pc:sldMk cId="3160955008" sldId="282"/>
            <ac:spMk id="8" creationId="{081EA652-8C6A-4E69-BEB9-170809474553}"/>
          </ac:spMkLst>
        </pc:spChg>
        <pc:spChg chg="add del">
          <ac:chgData name="Colbert, Jordan" userId="ee7b72dc-2fcf-4029-959b-20fa532d9952" providerId="ADAL" clId="{359231D6-716A-984F-BB35-6144A465208D}" dt="2024-03-05T04:58:41.293" v="13470" actId="26606"/>
          <ac:spMkLst>
            <pc:docMk/>
            <pc:sldMk cId="3160955008" sldId="282"/>
            <ac:spMk id="10" creationId="{5298780A-33B9-4EA2-8F67-DE68AD62841B}"/>
          </ac:spMkLst>
        </pc:spChg>
        <pc:spChg chg="add del">
          <ac:chgData name="Colbert, Jordan" userId="ee7b72dc-2fcf-4029-959b-20fa532d9952" providerId="ADAL" clId="{359231D6-716A-984F-BB35-6144A465208D}" dt="2024-03-05T04:58:41.293" v="13470" actId="26606"/>
          <ac:spMkLst>
            <pc:docMk/>
            <pc:sldMk cId="3160955008" sldId="282"/>
            <ac:spMk id="12" creationId="{7F488E8B-4E1E-4402-8935-D4E6C02615C7}"/>
          </ac:spMkLst>
        </pc:spChg>
        <pc:spChg chg="add del">
          <ac:chgData name="Colbert, Jordan" userId="ee7b72dc-2fcf-4029-959b-20fa532d9952" providerId="ADAL" clId="{359231D6-716A-984F-BB35-6144A465208D}" dt="2024-03-05T04:59:21.310" v="13474" actId="26606"/>
          <ac:spMkLst>
            <pc:docMk/>
            <pc:sldMk cId="3160955008" sldId="282"/>
            <ac:spMk id="17" creationId="{081EA652-8C6A-4E69-BEB9-170809474553}"/>
          </ac:spMkLst>
        </pc:spChg>
        <pc:spChg chg="add del">
          <ac:chgData name="Colbert, Jordan" userId="ee7b72dc-2fcf-4029-959b-20fa532d9952" providerId="ADAL" clId="{359231D6-716A-984F-BB35-6144A465208D}" dt="2024-03-05T04:58:38.993" v="13467" actId="26606"/>
          <ac:spMkLst>
            <pc:docMk/>
            <pc:sldMk cId="3160955008" sldId="282"/>
            <ac:spMk id="18" creationId="{F944E337-3E5D-4A1F-A5A1-2057F25B8A7B}"/>
          </ac:spMkLst>
        </pc:spChg>
        <pc:spChg chg="add del">
          <ac:chgData name="Colbert, Jordan" userId="ee7b72dc-2fcf-4029-959b-20fa532d9952" providerId="ADAL" clId="{359231D6-716A-984F-BB35-6144A465208D}" dt="2024-03-05T04:59:21.310" v="13474" actId="26606"/>
          <ac:spMkLst>
            <pc:docMk/>
            <pc:sldMk cId="3160955008" sldId="282"/>
            <ac:spMk id="19" creationId="{5298780A-33B9-4EA2-8F67-DE68AD62841B}"/>
          </ac:spMkLst>
        </pc:spChg>
        <pc:spChg chg="add del">
          <ac:chgData name="Colbert, Jordan" userId="ee7b72dc-2fcf-4029-959b-20fa532d9952" providerId="ADAL" clId="{359231D6-716A-984F-BB35-6144A465208D}" dt="2024-03-05T04:58:38.993" v="13467" actId="26606"/>
          <ac:spMkLst>
            <pc:docMk/>
            <pc:sldMk cId="3160955008" sldId="282"/>
            <ac:spMk id="20" creationId="{4DA50D69-7CF7-4844-B844-A2B821C77F24}"/>
          </ac:spMkLst>
        </pc:spChg>
        <pc:spChg chg="add del">
          <ac:chgData name="Colbert, Jordan" userId="ee7b72dc-2fcf-4029-959b-20fa532d9952" providerId="ADAL" clId="{359231D6-716A-984F-BB35-6144A465208D}" dt="2024-03-05T04:59:21.310" v="13474" actId="26606"/>
          <ac:spMkLst>
            <pc:docMk/>
            <pc:sldMk cId="3160955008" sldId="282"/>
            <ac:spMk id="21" creationId="{7F488E8B-4E1E-4402-8935-D4E6C02615C7}"/>
          </ac:spMkLst>
        </pc:spChg>
        <pc:spChg chg="add del">
          <ac:chgData name="Colbert, Jordan" userId="ee7b72dc-2fcf-4029-959b-20fa532d9952" providerId="ADAL" clId="{359231D6-716A-984F-BB35-6144A465208D}" dt="2024-03-05T04:58:41.290" v="13469" actId="26606"/>
          <ac:spMkLst>
            <pc:docMk/>
            <pc:sldMk cId="3160955008" sldId="282"/>
            <ac:spMk id="22" creationId="{F0C518C2-0AA4-470C-87B9-9CBF428FBA25}"/>
          </ac:spMkLst>
        </pc:spChg>
        <pc:spChg chg="add del">
          <ac:chgData name="Colbert, Jordan" userId="ee7b72dc-2fcf-4029-959b-20fa532d9952" providerId="ADAL" clId="{359231D6-716A-984F-BB35-6144A465208D}" dt="2024-03-05T04:58:41.290" v="13469" actId="26606"/>
          <ac:spMkLst>
            <pc:docMk/>
            <pc:sldMk cId="3160955008" sldId="282"/>
            <ac:spMk id="23" creationId="{04C21BAE-6866-4C7A-A7EC-C1B2E572D5BE}"/>
          </ac:spMkLst>
        </pc:spChg>
        <pc:spChg chg="add del">
          <ac:chgData name="Colbert, Jordan" userId="ee7b72dc-2fcf-4029-959b-20fa532d9952" providerId="ADAL" clId="{359231D6-716A-984F-BB35-6144A465208D}" dt="2024-03-05T04:58:41.290" v="13469" actId="26606"/>
          <ac:spMkLst>
            <pc:docMk/>
            <pc:sldMk cId="3160955008" sldId="282"/>
            <ac:spMk id="25" creationId="{7E7D0C94-08B4-48AE-8813-CC4D60294F42}"/>
          </ac:spMkLst>
        </pc:spChg>
        <pc:spChg chg="add del">
          <ac:chgData name="Colbert, Jordan" userId="ee7b72dc-2fcf-4029-959b-20fa532d9952" providerId="ADAL" clId="{359231D6-716A-984F-BB35-6144A465208D}" dt="2024-03-05T04:59:21.292" v="13473" actId="26606"/>
          <ac:spMkLst>
            <pc:docMk/>
            <pc:sldMk cId="3160955008" sldId="282"/>
            <ac:spMk id="27" creationId="{9F7D5CDA-D291-4307-BF55-1381FED29634}"/>
          </ac:spMkLst>
        </pc:spChg>
        <pc:picChg chg="add del">
          <ac:chgData name="Colbert, Jordan" userId="ee7b72dc-2fcf-4029-959b-20fa532d9952" providerId="ADAL" clId="{359231D6-716A-984F-BB35-6144A465208D}" dt="2024-03-05T04:58:38.993" v="13467" actId="26606"/>
          <ac:picMkLst>
            <pc:docMk/>
            <pc:sldMk cId="3160955008" sldId="282"/>
            <ac:picMk id="14" creationId="{30B7B02A-6A56-99DE-5E28-06B4876DB5C9}"/>
          </ac:picMkLst>
        </pc:picChg>
        <pc:picChg chg="add del">
          <ac:chgData name="Colbert, Jordan" userId="ee7b72dc-2fcf-4029-959b-20fa532d9952" providerId="ADAL" clId="{359231D6-716A-984F-BB35-6144A465208D}" dt="2024-03-05T04:58:41.290" v="13469" actId="26606"/>
          <ac:picMkLst>
            <pc:docMk/>
            <pc:sldMk cId="3160955008" sldId="282"/>
            <ac:picMk id="24" creationId="{E10A1F8D-1C01-8FB4-ADA4-052152B1B6DC}"/>
          </ac:picMkLst>
        </pc:picChg>
        <pc:picChg chg="add del">
          <ac:chgData name="Colbert, Jordan" userId="ee7b72dc-2fcf-4029-959b-20fa532d9952" providerId="ADAL" clId="{359231D6-716A-984F-BB35-6144A465208D}" dt="2024-03-05T04:59:21.292" v="13473" actId="26606"/>
          <ac:picMkLst>
            <pc:docMk/>
            <pc:sldMk cId="3160955008" sldId="282"/>
            <ac:picMk id="26" creationId="{C56AB006-97B4-A038-82D7-08310F1E0759}"/>
          </ac:picMkLst>
        </pc:picChg>
        <pc:picChg chg="add">
          <ac:chgData name="Colbert, Jordan" userId="ee7b72dc-2fcf-4029-959b-20fa532d9952" providerId="ADAL" clId="{359231D6-716A-984F-BB35-6144A465208D}" dt="2024-03-05T04:59:21.310" v="13474" actId="26606"/>
          <ac:picMkLst>
            <pc:docMk/>
            <pc:sldMk cId="3160955008" sldId="282"/>
            <ac:picMk id="29" creationId="{9647B334-3660-F407-958C-E3E56E7C0B1F}"/>
          </ac:picMkLst>
        </pc:picChg>
        <pc:cxnChg chg="add">
          <ac:chgData name="Colbert, Jordan" userId="ee7b72dc-2fcf-4029-959b-20fa532d9952" providerId="ADAL" clId="{359231D6-716A-984F-BB35-6144A465208D}" dt="2024-03-05T04:59:21.310" v="13474" actId="26606"/>
          <ac:cxnSpMkLst>
            <pc:docMk/>
            <pc:sldMk cId="3160955008" sldId="282"/>
            <ac:cxnSpMk id="30" creationId="{1503BFE4-729B-D9D0-C17B-501E6AF1127A}"/>
          </ac:cxnSpMkLst>
        </pc:cxnChg>
      </pc:sldChg>
      <pc:sldChg chg="addSp delSp modSp new mod setBg modClrScheme setClrOvrMap chgLayout">
        <pc:chgData name="Colbert, Jordan" userId="ee7b72dc-2fcf-4029-959b-20fa532d9952" providerId="ADAL" clId="{359231D6-716A-984F-BB35-6144A465208D}" dt="2024-03-06T00:26:07.192" v="19587" actId="13244"/>
        <pc:sldMkLst>
          <pc:docMk/>
          <pc:sldMk cId="3158491269" sldId="283"/>
        </pc:sldMkLst>
        <pc:spChg chg="del mod ord">
          <ac:chgData name="Colbert, Jordan" userId="ee7b72dc-2fcf-4029-959b-20fa532d9952" providerId="ADAL" clId="{359231D6-716A-984F-BB35-6144A465208D}" dt="2024-03-05T05:10:47.721" v="13724" actId="700"/>
          <ac:spMkLst>
            <pc:docMk/>
            <pc:sldMk cId="3158491269" sldId="283"/>
            <ac:spMk id="2" creationId="{73056324-03D5-474C-B043-78F0369DAD88}"/>
          </ac:spMkLst>
        </pc:spChg>
        <pc:spChg chg="del mod ord">
          <ac:chgData name="Colbert, Jordan" userId="ee7b72dc-2fcf-4029-959b-20fa532d9952" providerId="ADAL" clId="{359231D6-716A-984F-BB35-6144A465208D}" dt="2024-03-05T05:10:47.721" v="13724" actId="700"/>
          <ac:spMkLst>
            <pc:docMk/>
            <pc:sldMk cId="3158491269" sldId="283"/>
            <ac:spMk id="3" creationId="{086FBEE7-FCE2-298A-F7EE-7420EA1D7030}"/>
          </ac:spMkLst>
        </pc:spChg>
        <pc:spChg chg="add mod ord">
          <ac:chgData name="Colbert, Jordan" userId="ee7b72dc-2fcf-4029-959b-20fa532d9952" providerId="ADAL" clId="{359231D6-716A-984F-BB35-6144A465208D}" dt="2024-03-06T00:26:07.192" v="19587" actId="13244"/>
          <ac:spMkLst>
            <pc:docMk/>
            <pc:sldMk cId="3158491269" sldId="283"/>
            <ac:spMk id="4" creationId="{6BF705B0-D85E-198E-135C-A40005CFC3C2}"/>
          </ac:spMkLst>
        </pc:spChg>
        <pc:spChg chg="add mod ord">
          <ac:chgData name="Colbert, Jordan" userId="ee7b72dc-2fcf-4029-959b-20fa532d9952" providerId="ADAL" clId="{359231D6-716A-984F-BB35-6144A465208D}" dt="2024-03-05T05:15:18.167" v="13884" actId="26606"/>
          <ac:spMkLst>
            <pc:docMk/>
            <pc:sldMk cId="3158491269" sldId="283"/>
            <ac:spMk id="5" creationId="{043F2B44-8F93-78E1-349C-E5CC9B75EFC2}"/>
          </ac:spMkLst>
        </pc:spChg>
        <pc:spChg chg="add del">
          <ac:chgData name="Colbert, Jordan" userId="ee7b72dc-2fcf-4029-959b-20fa532d9952" providerId="ADAL" clId="{359231D6-716A-984F-BB35-6144A465208D}" dt="2024-03-05T05:14:26.587" v="13853" actId="26606"/>
          <ac:spMkLst>
            <pc:docMk/>
            <pc:sldMk cId="3158491269" sldId="283"/>
            <ac:spMk id="15" creationId="{053FB2EE-284F-4C87-AB3D-BBF87A9FAB97}"/>
          </ac:spMkLst>
        </pc:spChg>
        <pc:spChg chg="add del">
          <ac:chgData name="Colbert, Jordan" userId="ee7b72dc-2fcf-4029-959b-20fa532d9952" providerId="ADAL" clId="{359231D6-716A-984F-BB35-6144A465208D}" dt="2024-03-05T05:15:18.167" v="13884" actId="26606"/>
          <ac:spMkLst>
            <pc:docMk/>
            <pc:sldMk cId="3158491269" sldId="283"/>
            <ac:spMk id="21" creationId="{F609FF9A-4FCE-468E-A86A-C9AB525EAE71}"/>
          </ac:spMkLst>
        </pc:spChg>
        <pc:spChg chg="add del">
          <ac:chgData name="Colbert, Jordan" userId="ee7b72dc-2fcf-4029-959b-20fa532d9952" providerId="ADAL" clId="{359231D6-716A-984F-BB35-6144A465208D}" dt="2024-03-05T05:15:18.167" v="13884" actId="26606"/>
          <ac:spMkLst>
            <pc:docMk/>
            <pc:sldMk cId="3158491269" sldId="283"/>
            <ac:spMk id="23" creationId="{021E12D4-3A88-428D-8E5E-AF1AFD923D63}"/>
          </ac:spMkLst>
        </pc:spChg>
        <pc:spChg chg="add del">
          <ac:chgData name="Colbert, Jordan" userId="ee7b72dc-2fcf-4029-959b-20fa532d9952" providerId="ADAL" clId="{359231D6-716A-984F-BB35-6144A465208D}" dt="2024-03-05T05:15:11.624" v="13877" actId="26606"/>
          <ac:spMkLst>
            <pc:docMk/>
            <pc:sldMk cId="3158491269" sldId="283"/>
            <ac:spMk id="25" creationId="{3A930249-8242-4E2B-AF17-C01826488321}"/>
          </ac:spMkLst>
        </pc:spChg>
        <pc:spChg chg="add del">
          <ac:chgData name="Colbert, Jordan" userId="ee7b72dc-2fcf-4029-959b-20fa532d9952" providerId="ADAL" clId="{359231D6-716A-984F-BB35-6144A465208D}" dt="2024-03-05T05:15:11.624" v="13877" actId="26606"/>
          <ac:spMkLst>
            <pc:docMk/>
            <pc:sldMk cId="3158491269" sldId="283"/>
            <ac:spMk id="26" creationId="{A5BDD999-C5E1-4B3E-A710-768673819165}"/>
          </ac:spMkLst>
        </pc:spChg>
        <pc:spChg chg="add del">
          <ac:chgData name="Colbert, Jordan" userId="ee7b72dc-2fcf-4029-959b-20fa532d9952" providerId="ADAL" clId="{359231D6-716A-984F-BB35-6144A465208D}" dt="2024-03-05T05:14:54.770" v="13867" actId="26606"/>
          <ac:spMkLst>
            <pc:docMk/>
            <pc:sldMk cId="3158491269" sldId="283"/>
            <ac:spMk id="28" creationId="{71B2258F-86CA-4D4D-8270-BC05FCDEBFB3}"/>
          </ac:spMkLst>
        </pc:spChg>
        <pc:spChg chg="add del">
          <ac:chgData name="Colbert, Jordan" userId="ee7b72dc-2fcf-4029-959b-20fa532d9952" providerId="ADAL" clId="{359231D6-716A-984F-BB35-6144A465208D}" dt="2024-03-05T05:15:13.356" v="13879" actId="26606"/>
          <ac:spMkLst>
            <pc:docMk/>
            <pc:sldMk cId="3158491269" sldId="283"/>
            <ac:spMk id="29" creationId="{71B2258F-86CA-4D4D-8270-BC05FCDEBFB3}"/>
          </ac:spMkLst>
        </pc:spChg>
        <pc:spChg chg="add del">
          <ac:chgData name="Colbert, Jordan" userId="ee7b72dc-2fcf-4029-959b-20fa532d9952" providerId="ADAL" clId="{359231D6-716A-984F-BB35-6144A465208D}" dt="2024-03-05T05:14:57.188" v="13869" actId="26606"/>
          <ac:spMkLst>
            <pc:docMk/>
            <pc:sldMk cId="3158491269" sldId="283"/>
            <ac:spMk id="30" creationId="{9F6380B4-6A1C-481E-8408-B4E6C75B9B81}"/>
          </ac:spMkLst>
        </pc:spChg>
        <pc:spChg chg="add del">
          <ac:chgData name="Colbert, Jordan" userId="ee7b72dc-2fcf-4029-959b-20fa532d9952" providerId="ADAL" clId="{359231D6-716A-984F-BB35-6144A465208D}" dt="2024-03-05T05:14:57.188" v="13869" actId="26606"/>
          <ac:spMkLst>
            <pc:docMk/>
            <pc:sldMk cId="3158491269" sldId="283"/>
            <ac:spMk id="31" creationId="{657F69E0-C4B0-4BEC-A689-4F8D877F05D4}"/>
          </ac:spMkLst>
        </pc:spChg>
        <pc:spChg chg="add del">
          <ac:chgData name="Colbert, Jordan" userId="ee7b72dc-2fcf-4029-959b-20fa532d9952" providerId="ADAL" clId="{359231D6-716A-984F-BB35-6144A465208D}" dt="2024-03-05T05:15:15.902" v="13881" actId="26606"/>
          <ac:spMkLst>
            <pc:docMk/>
            <pc:sldMk cId="3158491269" sldId="283"/>
            <ac:spMk id="32" creationId="{3A930249-8242-4E2B-AF17-C01826488321}"/>
          </ac:spMkLst>
        </pc:spChg>
        <pc:spChg chg="add del">
          <ac:chgData name="Colbert, Jordan" userId="ee7b72dc-2fcf-4029-959b-20fa532d9952" providerId="ADAL" clId="{359231D6-716A-984F-BB35-6144A465208D}" dt="2024-03-05T05:14:58.021" v="13871" actId="26606"/>
          <ac:spMkLst>
            <pc:docMk/>
            <pc:sldMk cId="3158491269" sldId="283"/>
            <ac:spMk id="33" creationId="{F609FF9A-4FCE-468E-A86A-C9AB525EAE71}"/>
          </ac:spMkLst>
        </pc:spChg>
        <pc:spChg chg="add del">
          <ac:chgData name="Colbert, Jordan" userId="ee7b72dc-2fcf-4029-959b-20fa532d9952" providerId="ADAL" clId="{359231D6-716A-984F-BB35-6144A465208D}" dt="2024-03-05T05:14:58.021" v="13871" actId="26606"/>
          <ac:spMkLst>
            <pc:docMk/>
            <pc:sldMk cId="3158491269" sldId="283"/>
            <ac:spMk id="34" creationId="{021E12D4-3A88-428D-8E5E-AF1AFD923D63}"/>
          </ac:spMkLst>
        </pc:spChg>
        <pc:spChg chg="add del">
          <ac:chgData name="Colbert, Jordan" userId="ee7b72dc-2fcf-4029-959b-20fa532d9952" providerId="ADAL" clId="{359231D6-716A-984F-BB35-6144A465208D}" dt="2024-03-05T05:15:15.902" v="13881" actId="26606"/>
          <ac:spMkLst>
            <pc:docMk/>
            <pc:sldMk cId="3158491269" sldId="283"/>
            <ac:spMk id="35" creationId="{A5BDD999-C5E1-4B3E-A710-768673819165}"/>
          </ac:spMkLst>
        </pc:spChg>
        <pc:spChg chg="add del">
          <ac:chgData name="Colbert, Jordan" userId="ee7b72dc-2fcf-4029-959b-20fa532d9952" providerId="ADAL" clId="{359231D6-716A-984F-BB35-6144A465208D}" dt="2024-03-05T05:14:59.256" v="13873" actId="26606"/>
          <ac:spMkLst>
            <pc:docMk/>
            <pc:sldMk cId="3158491269" sldId="283"/>
            <ac:spMk id="36" creationId="{657F69E0-C4B0-4BEC-A689-4F8D877F05D4}"/>
          </ac:spMkLst>
        </pc:spChg>
        <pc:spChg chg="add del">
          <ac:chgData name="Colbert, Jordan" userId="ee7b72dc-2fcf-4029-959b-20fa532d9952" providerId="ADAL" clId="{359231D6-716A-984F-BB35-6144A465208D}" dt="2024-03-05T05:14:59.256" v="13873" actId="26606"/>
          <ac:spMkLst>
            <pc:docMk/>
            <pc:sldMk cId="3158491269" sldId="283"/>
            <ac:spMk id="37" creationId="{9F6380B4-6A1C-481E-8408-B4E6C75B9B81}"/>
          </ac:spMkLst>
        </pc:spChg>
        <pc:spChg chg="add del">
          <ac:chgData name="Colbert, Jordan" userId="ee7b72dc-2fcf-4029-959b-20fa532d9952" providerId="ADAL" clId="{359231D6-716A-984F-BB35-6144A465208D}" dt="2024-03-05T05:15:18.156" v="13883" actId="26606"/>
          <ac:spMkLst>
            <pc:docMk/>
            <pc:sldMk cId="3158491269" sldId="283"/>
            <ac:spMk id="38" creationId="{71B2258F-86CA-4D4D-8270-BC05FCDEBFB3}"/>
          </ac:spMkLst>
        </pc:spChg>
        <pc:grpChg chg="add del">
          <ac:chgData name="Colbert, Jordan" userId="ee7b72dc-2fcf-4029-959b-20fa532d9952" providerId="ADAL" clId="{359231D6-716A-984F-BB35-6144A465208D}" dt="2024-03-05T05:14:26.587" v="13853" actId="26606"/>
          <ac:grpSpMkLst>
            <pc:docMk/>
            <pc:sldMk cId="3158491269" sldId="283"/>
            <ac:grpSpMk id="10" creationId="{D2C4BFA1-2075-4901-9E24-E41D1FDD51FD}"/>
          </ac:grpSpMkLst>
        </pc:grpChg>
        <pc:picChg chg="add mod">
          <ac:chgData name="Colbert, Jordan" userId="ee7b72dc-2fcf-4029-959b-20fa532d9952" providerId="ADAL" clId="{359231D6-716A-984F-BB35-6144A465208D}" dt="2024-03-06T00:02:55.928" v="19411" actId="962"/>
          <ac:picMkLst>
            <pc:docMk/>
            <pc:sldMk cId="3158491269" sldId="283"/>
            <ac:picMk id="17" creationId="{0EC725F1-262C-2C9D-BB18-24F7F772C63F}"/>
          </ac:picMkLst>
        </pc:picChg>
      </pc:sldChg>
      <pc:sldChg chg="addSp delSp modSp new mod setBg modClrScheme chgLayout modNotesTx">
        <pc:chgData name="Colbert, Jordan" userId="ee7b72dc-2fcf-4029-959b-20fa532d9952" providerId="ADAL" clId="{359231D6-716A-984F-BB35-6144A465208D}" dt="2024-03-06T00:35:39.119" v="19719" actId="20577"/>
        <pc:sldMkLst>
          <pc:docMk/>
          <pc:sldMk cId="1994876649" sldId="284"/>
        </pc:sldMkLst>
        <pc:spChg chg="del mod ord">
          <ac:chgData name="Colbert, Jordan" userId="ee7b72dc-2fcf-4029-959b-20fa532d9952" providerId="ADAL" clId="{359231D6-716A-984F-BB35-6144A465208D}" dt="2024-03-05T05:15:46.960" v="13886" actId="700"/>
          <ac:spMkLst>
            <pc:docMk/>
            <pc:sldMk cId="1994876649" sldId="284"/>
            <ac:spMk id="2" creationId="{EA4D437C-BAA9-14C7-4DFC-7DA8AC6284EE}"/>
          </ac:spMkLst>
        </pc:spChg>
        <pc:spChg chg="del mod ord">
          <ac:chgData name="Colbert, Jordan" userId="ee7b72dc-2fcf-4029-959b-20fa532d9952" providerId="ADAL" clId="{359231D6-716A-984F-BB35-6144A465208D}" dt="2024-03-05T05:15:46.960" v="13886" actId="700"/>
          <ac:spMkLst>
            <pc:docMk/>
            <pc:sldMk cId="1994876649" sldId="284"/>
            <ac:spMk id="3" creationId="{7AB78E68-DD00-8741-8B12-65541533F58A}"/>
          </ac:spMkLst>
        </pc:spChg>
        <pc:spChg chg="add mod ord">
          <ac:chgData name="Colbert, Jordan" userId="ee7b72dc-2fcf-4029-959b-20fa532d9952" providerId="ADAL" clId="{359231D6-716A-984F-BB35-6144A465208D}" dt="2024-03-06T00:26:15.392" v="19588" actId="13244"/>
          <ac:spMkLst>
            <pc:docMk/>
            <pc:sldMk cId="1994876649" sldId="284"/>
            <ac:spMk id="4" creationId="{413C24BA-418E-582F-7EB7-47FEBB929268}"/>
          </ac:spMkLst>
        </pc:spChg>
        <pc:spChg chg="add mod ord">
          <ac:chgData name="Colbert, Jordan" userId="ee7b72dc-2fcf-4029-959b-20fa532d9952" providerId="ADAL" clId="{359231D6-716A-984F-BB35-6144A465208D}" dt="2024-03-06T00:35:10.053" v="19634" actId="14100"/>
          <ac:spMkLst>
            <pc:docMk/>
            <pc:sldMk cId="1994876649" sldId="284"/>
            <ac:spMk id="5" creationId="{18999EEA-6687-12CA-2972-CC4D759A0853}"/>
          </ac:spMkLst>
        </pc:spChg>
        <pc:spChg chg="add del">
          <ac:chgData name="Colbert, Jordan" userId="ee7b72dc-2fcf-4029-959b-20fa532d9952" providerId="ADAL" clId="{359231D6-716A-984F-BB35-6144A465208D}" dt="2024-03-05T05:25:50.026" v="14394" actId="26606"/>
          <ac:spMkLst>
            <pc:docMk/>
            <pc:sldMk cId="1994876649" sldId="284"/>
            <ac:spMk id="11" creationId="{9F7D5CDA-D291-4307-BF55-1381FED29634}"/>
          </ac:spMkLst>
        </pc:spChg>
        <pc:picChg chg="add mod">
          <ac:chgData name="Colbert, Jordan" userId="ee7b72dc-2fcf-4029-959b-20fa532d9952" providerId="ADAL" clId="{359231D6-716A-984F-BB35-6144A465208D}" dt="2024-03-05T05:25:50.026" v="14394" actId="26606"/>
          <ac:picMkLst>
            <pc:docMk/>
            <pc:sldMk cId="1994876649" sldId="284"/>
            <ac:picMk id="7" creationId="{E045FE22-E816-4440-C189-D61F0A8104FB}"/>
          </ac:picMkLst>
        </pc:picChg>
        <pc:cxnChg chg="add">
          <ac:chgData name="Colbert, Jordan" userId="ee7b72dc-2fcf-4029-959b-20fa532d9952" providerId="ADAL" clId="{359231D6-716A-984F-BB35-6144A465208D}" dt="2024-03-05T05:25:50.026" v="14394" actId="26606"/>
          <ac:cxnSpMkLst>
            <pc:docMk/>
            <pc:sldMk cId="1994876649" sldId="284"/>
            <ac:cxnSpMk id="16" creationId="{1503BFE4-729B-D9D0-C17B-501E6AF1127A}"/>
          </ac:cxnSpMkLst>
        </pc:cxnChg>
      </pc:sldChg>
      <pc:sldChg chg="addSp delSp modSp new mod setBg addAnim">
        <pc:chgData name="Colbert, Jordan" userId="ee7b72dc-2fcf-4029-959b-20fa532d9952" providerId="ADAL" clId="{359231D6-716A-984F-BB35-6144A465208D}" dt="2024-03-06T00:34:52.610" v="19632" actId="948"/>
        <pc:sldMkLst>
          <pc:docMk/>
          <pc:sldMk cId="2596779213" sldId="285"/>
        </pc:sldMkLst>
        <pc:spChg chg="mod ord">
          <ac:chgData name="Colbert, Jordan" userId="ee7b72dc-2fcf-4029-959b-20fa532d9952" providerId="ADAL" clId="{359231D6-716A-984F-BB35-6144A465208D}" dt="2024-03-06T00:30:17.569" v="19595" actId="13244"/>
          <ac:spMkLst>
            <pc:docMk/>
            <pc:sldMk cId="2596779213" sldId="285"/>
            <ac:spMk id="2" creationId="{7894DB28-FAE1-3E70-CEFF-A4796B0B581B}"/>
          </ac:spMkLst>
        </pc:spChg>
        <pc:spChg chg="mod ord">
          <ac:chgData name="Colbert, Jordan" userId="ee7b72dc-2fcf-4029-959b-20fa532d9952" providerId="ADAL" clId="{359231D6-716A-984F-BB35-6144A465208D}" dt="2024-03-06T00:34:52.610" v="19632" actId="948"/>
          <ac:spMkLst>
            <pc:docMk/>
            <pc:sldMk cId="2596779213" sldId="285"/>
            <ac:spMk id="3" creationId="{BBF80922-A027-79A1-5699-C1E4A321810B}"/>
          </ac:spMkLst>
        </pc:spChg>
        <pc:spChg chg="add">
          <ac:chgData name="Colbert, Jordan" userId="ee7b72dc-2fcf-4029-959b-20fa532d9952" providerId="ADAL" clId="{359231D6-716A-984F-BB35-6144A465208D}" dt="2024-03-06T00:28:13.482" v="19593" actId="26606"/>
          <ac:spMkLst>
            <pc:docMk/>
            <pc:sldMk cId="2596779213" sldId="285"/>
            <ac:spMk id="19" creationId="{9F7D5CDA-D291-4307-BF55-1381FED29634}"/>
          </ac:spMkLst>
        </pc:spChg>
        <pc:grpChg chg="add del">
          <ac:chgData name="Colbert, Jordan" userId="ee7b72dc-2fcf-4029-959b-20fa532d9952" providerId="ADAL" clId="{359231D6-716A-984F-BB35-6144A465208D}" dt="2024-03-05T05:32:02.184" v="14651" actId="26606"/>
          <ac:grpSpMkLst>
            <pc:docMk/>
            <pc:sldMk cId="2596779213" sldId="285"/>
            <ac:grpSpMk id="9" creationId="{8CE57D37-C2D0-066B-1AE3-6F4244344F27}"/>
          </ac:grpSpMkLst>
        </pc:grpChg>
        <pc:picChg chg="add del">
          <ac:chgData name="Colbert, Jordan" userId="ee7b72dc-2fcf-4029-959b-20fa532d9952" providerId="ADAL" clId="{359231D6-716A-984F-BB35-6144A465208D}" dt="2024-03-05T05:32:02.184" v="14651" actId="26606"/>
          <ac:picMkLst>
            <pc:docMk/>
            <pc:sldMk cId="2596779213" sldId="285"/>
            <ac:picMk id="5" creationId="{7935647F-84E6-F079-D89E-1424CD3C5F35}"/>
          </ac:picMkLst>
        </pc:picChg>
        <pc:picChg chg="add del">
          <ac:chgData name="Colbert, Jordan" userId="ee7b72dc-2fcf-4029-959b-20fa532d9952" providerId="ADAL" clId="{359231D6-716A-984F-BB35-6144A465208D}" dt="2024-03-06T00:27:43.677" v="19592" actId="478"/>
          <ac:picMkLst>
            <pc:docMk/>
            <pc:sldMk cId="2596779213" sldId="285"/>
            <ac:picMk id="14" creationId="{75CC7AD5-ED46-1E91-7EA7-3FCE91626182}"/>
          </ac:picMkLst>
        </pc:picChg>
        <pc:picChg chg="add">
          <ac:chgData name="Colbert, Jordan" userId="ee7b72dc-2fcf-4029-959b-20fa532d9952" providerId="ADAL" clId="{359231D6-716A-984F-BB35-6144A465208D}" dt="2024-03-06T00:28:13.482" v="19593" actId="26606"/>
          <ac:picMkLst>
            <pc:docMk/>
            <pc:sldMk cId="2596779213" sldId="285"/>
            <ac:picMk id="15" creationId="{7B3093DA-D122-13DC-65D0-CF8A068D7A19}"/>
          </ac:picMkLst>
        </pc:picChg>
        <pc:cxnChg chg="add del">
          <ac:chgData name="Colbert, Jordan" userId="ee7b72dc-2fcf-4029-959b-20fa532d9952" providerId="ADAL" clId="{359231D6-716A-984F-BB35-6144A465208D}" dt="2024-03-06T00:28:13.482" v="19593" actId="26606"/>
          <ac:cxnSpMkLst>
            <pc:docMk/>
            <pc:sldMk cId="2596779213" sldId="285"/>
            <ac:cxnSpMk id="13" creationId="{1503BFE4-729B-D9D0-C17B-501E6AF1127A}"/>
          </ac:cxnSpMkLst>
        </pc:cxnChg>
      </pc:sldChg>
      <pc:sldChg chg="addSp delSp modSp new mod setBg modClrScheme chgLayout">
        <pc:chgData name="Colbert, Jordan" userId="ee7b72dc-2fcf-4029-959b-20fa532d9952" providerId="ADAL" clId="{359231D6-716A-984F-BB35-6144A465208D}" dt="2024-03-06T00:32:27.689" v="19626" actId="20577"/>
        <pc:sldMkLst>
          <pc:docMk/>
          <pc:sldMk cId="575397580" sldId="286"/>
        </pc:sldMkLst>
        <pc:spChg chg="mod ord">
          <ac:chgData name="Colbert, Jordan" userId="ee7b72dc-2fcf-4029-959b-20fa532d9952" providerId="ADAL" clId="{359231D6-716A-984F-BB35-6144A465208D}" dt="2024-03-06T00:30:26.602" v="19596" actId="13244"/>
          <ac:spMkLst>
            <pc:docMk/>
            <pc:sldMk cId="575397580" sldId="286"/>
            <ac:spMk id="2" creationId="{BB4AE6F4-1F7D-DAAD-D38D-239B9862C97A}"/>
          </ac:spMkLst>
        </pc:spChg>
        <pc:spChg chg="del mod ord">
          <ac:chgData name="Colbert, Jordan" userId="ee7b72dc-2fcf-4029-959b-20fa532d9952" providerId="ADAL" clId="{359231D6-716A-984F-BB35-6144A465208D}" dt="2024-03-05T05:38:18.066" v="14931" actId="700"/>
          <ac:spMkLst>
            <pc:docMk/>
            <pc:sldMk cId="575397580" sldId="286"/>
            <ac:spMk id="3" creationId="{1B8B7F04-137D-724B-9857-9B76550B8C8B}"/>
          </ac:spMkLst>
        </pc:spChg>
        <pc:spChg chg="add mod ord">
          <ac:chgData name="Colbert, Jordan" userId="ee7b72dc-2fcf-4029-959b-20fa532d9952" providerId="ADAL" clId="{359231D6-716A-984F-BB35-6144A465208D}" dt="2024-03-06T00:32:27.689" v="19626" actId="20577"/>
          <ac:spMkLst>
            <pc:docMk/>
            <pc:sldMk cId="575397580" sldId="286"/>
            <ac:spMk id="4" creationId="{49DB3C00-7444-A5FE-D688-85A2A995BCBA}"/>
          </ac:spMkLst>
        </pc:spChg>
        <pc:spChg chg="add mod ord">
          <ac:chgData name="Colbert, Jordan" userId="ee7b72dc-2fcf-4029-959b-20fa532d9952" providerId="ADAL" clId="{359231D6-716A-984F-BB35-6144A465208D}" dt="2024-03-06T00:30:31.292" v="19597" actId="13244"/>
          <ac:spMkLst>
            <pc:docMk/>
            <pc:sldMk cId="575397580" sldId="286"/>
            <ac:spMk id="5" creationId="{B130BEF0-AC75-EC1D-23D6-0A7DB3A5BA25}"/>
          </ac:spMkLst>
        </pc:spChg>
        <pc:spChg chg="add">
          <ac:chgData name="Colbert, Jordan" userId="ee7b72dc-2fcf-4029-959b-20fa532d9952" providerId="ADAL" clId="{359231D6-716A-984F-BB35-6144A465208D}" dt="2024-03-05T05:38:26.440" v="14932" actId="26606"/>
          <ac:spMkLst>
            <pc:docMk/>
            <pc:sldMk cId="575397580" sldId="286"/>
            <ac:spMk id="10" creationId="{9F7D788E-2C1B-4EF4-8719-12613771FF98}"/>
          </ac:spMkLst>
        </pc:spChg>
        <pc:spChg chg="add">
          <ac:chgData name="Colbert, Jordan" userId="ee7b72dc-2fcf-4029-959b-20fa532d9952" providerId="ADAL" clId="{359231D6-716A-984F-BB35-6144A465208D}" dt="2024-03-05T05:38:26.440" v="14932" actId="26606"/>
          <ac:spMkLst>
            <pc:docMk/>
            <pc:sldMk cId="575397580" sldId="286"/>
            <ac:spMk id="12" creationId="{7C54E824-C0F4-480B-BC88-689F50C45FBD}"/>
          </ac:spMkLst>
        </pc:spChg>
        <pc:spChg chg="add">
          <ac:chgData name="Colbert, Jordan" userId="ee7b72dc-2fcf-4029-959b-20fa532d9952" providerId="ADAL" clId="{359231D6-716A-984F-BB35-6144A465208D}" dt="2024-03-05T05:38:26.440" v="14932" actId="26606"/>
          <ac:spMkLst>
            <pc:docMk/>
            <pc:sldMk cId="575397580" sldId="286"/>
            <ac:spMk id="14" creationId="{58DEA6A1-FC5C-4E6E-BBBF-7E472949B394}"/>
          </ac:spMkLst>
        </pc:spChg>
        <pc:spChg chg="add">
          <ac:chgData name="Colbert, Jordan" userId="ee7b72dc-2fcf-4029-959b-20fa532d9952" providerId="ADAL" clId="{359231D6-716A-984F-BB35-6144A465208D}" dt="2024-03-05T05:38:26.440" v="14932" actId="26606"/>
          <ac:spMkLst>
            <pc:docMk/>
            <pc:sldMk cId="575397580" sldId="286"/>
            <ac:spMk id="16" creationId="{96AAAC3B-1954-46B7-BBAC-27DFF5B5295F}"/>
          </ac:spMkLst>
        </pc:spChg>
        <pc:spChg chg="add">
          <ac:chgData name="Colbert, Jordan" userId="ee7b72dc-2fcf-4029-959b-20fa532d9952" providerId="ADAL" clId="{359231D6-716A-984F-BB35-6144A465208D}" dt="2024-03-05T05:38:26.440" v="14932" actId="26606"/>
          <ac:spMkLst>
            <pc:docMk/>
            <pc:sldMk cId="575397580" sldId="286"/>
            <ac:spMk id="18" creationId="{A5AD6500-BB62-4AAC-9D2F-C10DDC90CBB1}"/>
          </ac:spMkLst>
        </pc:spChg>
      </pc:sldChg>
      <pc:sldChg chg="addSp delSp modSp new mod setBg modClrScheme chgLayout">
        <pc:chgData name="Colbert, Jordan" userId="ee7b72dc-2fcf-4029-959b-20fa532d9952" providerId="ADAL" clId="{359231D6-716A-984F-BB35-6144A465208D}" dt="2024-03-06T00:32:39" v="19627" actId="13244"/>
        <pc:sldMkLst>
          <pc:docMk/>
          <pc:sldMk cId="3239411245" sldId="287"/>
        </pc:sldMkLst>
        <pc:spChg chg="del mod ord">
          <ac:chgData name="Colbert, Jordan" userId="ee7b72dc-2fcf-4029-959b-20fa532d9952" providerId="ADAL" clId="{359231D6-716A-984F-BB35-6144A465208D}" dt="2024-03-05T05:47:57.590" v="15321" actId="700"/>
          <ac:spMkLst>
            <pc:docMk/>
            <pc:sldMk cId="3239411245" sldId="287"/>
            <ac:spMk id="2" creationId="{7EB40EEF-D139-8DF8-F5FB-B369BE01C814}"/>
          </ac:spMkLst>
        </pc:spChg>
        <pc:spChg chg="del mod ord">
          <ac:chgData name="Colbert, Jordan" userId="ee7b72dc-2fcf-4029-959b-20fa532d9952" providerId="ADAL" clId="{359231D6-716A-984F-BB35-6144A465208D}" dt="2024-03-05T05:47:57.590" v="15321" actId="700"/>
          <ac:spMkLst>
            <pc:docMk/>
            <pc:sldMk cId="3239411245" sldId="287"/>
            <ac:spMk id="3" creationId="{ACFF410D-6E42-3994-727C-4894A9467750}"/>
          </ac:spMkLst>
        </pc:spChg>
        <pc:spChg chg="del">
          <ac:chgData name="Colbert, Jordan" userId="ee7b72dc-2fcf-4029-959b-20fa532d9952" providerId="ADAL" clId="{359231D6-716A-984F-BB35-6144A465208D}" dt="2024-03-05T05:47:57.590" v="15321" actId="700"/>
          <ac:spMkLst>
            <pc:docMk/>
            <pc:sldMk cId="3239411245" sldId="287"/>
            <ac:spMk id="4" creationId="{3D1FC518-B5CD-EF01-ED6B-BC74A5E9F6A3}"/>
          </ac:spMkLst>
        </pc:spChg>
        <pc:spChg chg="add mod ord">
          <ac:chgData name="Colbert, Jordan" userId="ee7b72dc-2fcf-4029-959b-20fa532d9952" providerId="ADAL" clId="{359231D6-716A-984F-BB35-6144A465208D}" dt="2024-03-06T00:32:39" v="19627" actId="13244"/>
          <ac:spMkLst>
            <pc:docMk/>
            <pc:sldMk cId="3239411245" sldId="287"/>
            <ac:spMk id="5" creationId="{3043E03E-0A41-4C8D-300B-547600507959}"/>
          </ac:spMkLst>
        </pc:spChg>
        <pc:spChg chg="add del mod ord">
          <ac:chgData name="Colbert, Jordan" userId="ee7b72dc-2fcf-4029-959b-20fa532d9952" providerId="ADAL" clId="{359231D6-716A-984F-BB35-6144A465208D}" dt="2024-03-05T05:52:19.160" v="15677" actId="26606"/>
          <ac:spMkLst>
            <pc:docMk/>
            <pc:sldMk cId="3239411245" sldId="287"/>
            <ac:spMk id="6" creationId="{6C504C80-C395-9B76-A417-235DC7D59128}"/>
          </ac:spMkLst>
        </pc:spChg>
        <pc:spChg chg="add del">
          <ac:chgData name="Colbert, Jordan" userId="ee7b72dc-2fcf-4029-959b-20fa532d9952" providerId="ADAL" clId="{359231D6-716A-984F-BB35-6144A465208D}" dt="2024-03-05T05:50:47.628" v="15592" actId="26606"/>
          <ac:spMkLst>
            <pc:docMk/>
            <pc:sldMk cId="3239411245" sldId="287"/>
            <ac:spMk id="12" creationId="{CB49665F-0298-4449-8D2D-209989CB9EE3}"/>
          </ac:spMkLst>
        </pc:spChg>
        <pc:spChg chg="add del">
          <ac:chgData name="Colbert, Jordan" userId="ee7b72dc-2fcf-4029-959b-20fa532d9952" providerId="ADAL" clId="{359231D6-716A-984F-BB35-6144A465208D}" dt="2024-03-05T05:50:47.628" v="15592" actId="26606"/>
          <ac:spMkLst>
            <pc:docMk/>
            <pc:sldMk cId="3239411245" sldId="287"/>
            <ac:spMk id="14" creationId="{A71EEC14-174A-46FA-B046-474750457130}"/>
          </ac:spMkLst>
        </pc:spChg>
        <pc:spChg chg="add del">
          <ac:chgData name="Colbert, Jordan" userId="ee7b72dc-2fcf-4029-959b-20fa532d9952" providerId="ADAL" clId="{359231D6-716A-984F-BB35-6144A465208D}" dt="2024-03-05T05:52:19.132" v="15676" actId="26606"/>
          <ac:spMkLst>
            <pc:docMk/>
            <pc:sldMk cId="3239411245" sldId="287"/>
            <ac:spMk id="15" creationId="{35DB3719-6FDC-4E5D-891D-FF40B7300F64}"/>
          </ac:spMkLst>
        </pc:spChg>
        <pc:spChg chg="add del">
          <ac:chgData name="Colbert, Jordan" userId="ee7b72dc-2fcf-4029-959b-20fa532d9952" providerId="ADAL" clId="{359231D6-716A-984F-BB35-6144A465208D}" dt="2024-03-05T05:52:19.132" v="15676" actId="26606"/>
          <ac:spMkLst>
            <pc:docMk/>
            <pc:sldMk cId="3239411245" sldId="287"/>
            <ac:spMk id="17" creationId="{E0CBAC23-2E3F-4A90-BA59-F8299F6A5439}"/>
          </ac:spMkLst>
        </pc:spChg>
        <pc:spChg chg="add">
          <ac:chgData name="Colbert, Jordan" userId="ee7b72dc-2fcf-4029-959b-20fa532d9952" providerId="ADAL" clId="{359231D6-716A-984F-BB35-6144A465208D}" dt="2024-03-05T05:52:19.160" v="15677" actId="26606"/>
          <ac:spMkLst>
            <pc:docMk/>
            <pc:sldMk cId="3239411245" sldId="287"/>
            <ac:spMk id="21" creationId="{345A976A-8DE3-4B67-B94B-2044FDD12899}"/>
          </ac:spMkLst>
        </pc:spChg>
        <pc:spChg chg="add">
          <ac:chgData name="Colbert, Jordan" userId="ee7b72dc-2fcf-4029-959b-20fa532d9952" providerId="ADAL" clId="{359231D6-716A-984F-BB35-6144A465208D}" dt="2024-03-05T05:52:19.160" v="15677" actId="26606"/>
          <ac:spMkLst>
            <pc:docMk/>
            <pc:sldMk cId="3239411245" sldId="287"/>
            <ac:spMk id="27" creationId="{6EAAA1B9-2DDB-49C9-A037-A523D2F13C15}"/>
          </ac:spMkLst>
        </pc:spChg>
        <pc:grpChg chg="add del">
          <ac:chgData name="Colbert, Jordan" userId="ee7b72dc-2fcf-4029-959b-20fa532d9952" providerId="ADAL" clId="{359231D6-716A-984F-BB35-6144A465208D}" dt="2024-03-05T05:50:47.628" v="15592" actId="26606"/>
          <ac:grpSpMkLst>
            <pc:docMk/>
            <pc:sldMk cId="3239411245" sldId="287"/>
            <ac:grpSpMk id="16" creationId="{EEB6CB95-E653-4C6C-AE51-62FD848E8D5B}"/>
          </ac:grpSpMkLst>
        </pc:grpChg>
        <pc:grpChg chg="add del">
          <ac:chgData name="Colbert, Jordan" userId="ee7b72dc-2fcf-4029-959b-20fa532d9952" providerId="ADAL" clId="{359231D6-716A-984F-BB35-6144A465208D}" dt="2024-03-05T05:50:47.628" v="15592" actId="26606"/>
          <ac:grpSpMkLst>
            <pc:docMk/>
            <pc:sldMk cId="3239411245" sldId="287"/>
            <ac:grpSpMk id="20" creationId="{43F5E015-E085-4624-B431-B42414448684}"/>
          </ac:grpSpMkLst>
        </pc:grpChg>
        <pc:grpChg chg="add">
          <ac:chgData name="Colbert, Jordan" userId="ee7b72dc-2fcf-4029-959b-20fa532d9952" providerId="ADAL" clId="{359231D6-716A-984F-BB35-6144A465208D}" dt="2024-03-05T05:52:19.160" v="15677" actId="26606"/>
          <ac:grpSpMkLst>
            <pc:docMk/>
            <pc:sldMk cId="3239411245" sldId="287"/>
            <ac:grpSpMk id="22" creationId="{08701F99-7E4C-4B92-A4B5-307CDFB7A4DE}"/>
          </ac:grpSpMkLst>
        </pc:grpChg>
        <pc:grpChg chg="add">
          <ac:chgData name="Colbert, Jordan" userId="ee7b72dc-2fcf-4029-959b-20fa532d9952" providerId="ADAL" clId="{359231D6-716A-984F-BB35-6144A465208D}" dt="2024-03-05T05:52:19.160" v="15677" actId="26606"/>
          <ac:grpSpMkLst>
            <pc:docMk/>
            <pc:sldMk cId="3239411245" sldId="287"/>
            <ac:grpSpMk id="28" creationId="{B441F8D5-EBCE-4FB9-91A9-3425971C1F99}"/>
          </ac:grpSpMkLst>
        </pc:grpChg>
        <pc:graphicFrameChg chg="add del">
          <ac:chgData name="Colbert, Jordan" userId="ee7b72dc-2fcf-4029-959b-20fa532d9952" providerId="ADAL" clId="{359231D6-716A-984F-BB35-6144A465208D}" dt="2024-03-05T05:50:47.628" v="15592" actId="26606"/>
          <ac:graphicFrameMkLst>
            <pc:docMk/>
            <pc:sldMk cId="3239411245" sldId="287"/>
            <ac:graphicFrameMk id="8" creationId="{76BBE569-5EF5-69AF-CF04-ED56B5D2BEC8}"/>
          </ac:graphicFrameMkLst>
        </pc:graphicFrameChg>
        <pc:graphicFrameChg chg="add del">
          <ac:chgData name="Colbert, Jordan" userId="ee7b72dc-2fcf-4029-959b-20fa532d9952" providerId="ADAL" clId="{359231D6-716A-984F-BB35-6144A465208D}" dt="2024-03-05T05:52:00.028" v="15670" actId="26606"/>
          <ac:graphicFrameMkLst>
            <pc:docMk/>
            <pc:sldMk cId="3239411245" sldId="287"/>
            <ac:graphicFrameMk id="9" creationId="{5BF1127B-6106-DF22-F4A6-9B8BE4AC0FBB}"/>
          </ac:graphicFrameMkLst>
        </pc:graphicFrameChg>
        <pc:graphicFrameChg chg="add del">
          <ac:chgData name="Colbert, Jordan" userId="ee7b72dc-2fcf-4029-959b-20fa532d9952" providerId="ADAL" clId="{359231D6-716A-984F-BB35-6144A465208D}" dt="2024-03-05T05:52:00.944" v="15672" actId="26606"/>
          <ac:graphicFrameMkLst>
            <pc:docMk/>
            <pc:sldMk cId="3239411245" sldId="287"/>
            <ac:graphicFrameMk id="11" creationId="{A4476B43-64A9-691A-12ED-737991980D66}"/>
          </ac:graphicFrameMkLst>
        </pc:graphicFrameChg>
        <pc:graphicFrameChg chg="add del">
          <ac:chgData name="Colbert, Jordan" userId="ee7b72dc-2fcf-4029-959b-20fa532d9952" providerId="ADAL" clId="{359231D6-716A-984F-BB35-6144A465208D}" dt="2024-03-05T05:52:13.379" v="15674" actId="26606"/>
          <ac:graphicFrameMkLst>
            <pc:docMk/>
            <pc:sldMk cId="3239411245" sldId="287"/>
            <ac:graphicFrameMk id="13" creationId="{CF78CA9C-5771-F7C4-41C5-0067D77F1429}"/>
          </ac:graphicFrameMkLst>
        </pc:graphicFrameChg>
        <pc:graphicFrameChg chg="add del">
          <ac:chgData name="Colbert, Jordan" userId="ee7b72dc-2fcf-4029-959b-20fa532d9952" providerId="ADAL" clId="{359231D6-716A-984F-BB35-6144A465208D}" dt="2024-03-05T05:52:19.132" v="15676" actId="26606"/>
          <ac:graphicFrameMkLst>
            <pc:docMk/>
            <pc:sldMk cId="3239411245" sldId="287"/>
            <ac:graphicFrameMk id="18" creationId="{1D8A1F92-9C99-8670-0627-609458B81DB8}"/>
          </ac:graphicFrameMkLst>
        </pc:graphicFrameChg>
        <pc:graphicFrameChg chg="add mod">
          <ac:chgData name="Colbert, Jordan" userId="ee7b72dc-2fcf-4029-959b-20fa532d9952" providerId="ADAL" clId="{359231D6-716A-984F-BB35-6144A465208D}" dt="2024-03-06T00:03:02.285" v="19412" actId="962"/>
          <ac:graphicFrameMkLst>
            <pc:docMk/>
            <pc:sldMk cId="3239411245" sldId="287"/>
            <ac:graphicFrameMk id="32" creationId="{25EE6B9D-D5A8-4AC0-C572-C7731B9B20B3}"/>
          </ac:graphicFrameMkLst>
        </pc:graphicFrameChg>
      </pc:sldChg>
      <pc:sldChg chg="addSp delSp modSp new mod setBg modClrScheme chgLayout">
        <pc:chgData name="Colbert, Jordan" userId="ee7b72dc-2fcf-4029-959b-20fa532d9952" providerId="ADAL" clId="{359231D6-716A-984F-BB35-6144A465208D}" dt="2024-03-05T06:04:51.671" v="16182" actId="26606"/>
        <pc:sldMkLst>
          <pc:docMk/>
          <pc:sldMk cId="2307498426" sldId="288"/>
        </pc:sldMkLst>
        <pc:spChg chg="del mod ord">
          <ac:chgData name="Colbert, Jordan" userId="ee7b72dc-2fcf-4029-959b-20fa532d9952" providerId="ADAL" clId="{359231D6-716A-984F-BB35-6144A465208D}" dt="2024-03-05T05:54:11.762" v="15679" actId="700"/>
          <ac:spMkLst>
            <pc:docMk/>
            <pc:sldMk cId="2307498426" sldId="288"/>
            <ac:spMk id="2" creationId="{8BB5B682-1CEC-A83F-6271-BF46D6D16437}"/>
          </ac:spMkLst>
        </pc:spChg>
        <pc:spChg chg="del mod ord">
          <ac:chgData name="Colbert, Jordan" userId="ee7b72dc-2fcf-4029-959b-20fa532d9952" providerId="ADAL" clId="{359231D6-716A-984F-BB35-6144A465208D}" dt="2024-03-05T05:54:11.762" v="15679" actId="700"/>
          <ac:spMkLst>
            <pc:docMk/>
            <pc:sldMk cId="2307498426" sldId="288"/>
            <ac:spMk id="3" creationId="{B9953829-9FFA-357D-290F-D6772B93A153}"/>
          </ac:spMkLst>
        </pc:spChg>
        <pc:spChg chg="add mod ord">
          <ac:chgData name="Colbert, Jordan" userId="ee7b72dc-2fcf-4029-959b-20fa532d9952" providerId="ADAL" clId="{359231D6-716A-984F-BB35-6144A465208D}" dt="2024-03-05T06:04:51.645" v="16181" actId="26606"/>
          <ac:spMkLst>
            <pc:docMk/>
            <pc:sldMk cId="2307498426" sldId="288"/>
            <ac:spMk id="4" creationId="{ECA2C5E7-50A9-3880-E74B-F33384DCCB5E}"/>
          </ac:spMkLst>
        </pc:spChg>
        <pc:spChg chg="add del mod ord">
          <ac:chgData name="Colbert, Jordan" userId="ee7b72dc-2fcf-4029-959b-20fa532d9952" providerId="ADAL" clId="{359231D6-716A-984F-BB35-6144A465208D}" dt="2024-03-05T06:04:32.638" v="16178" actId="478"/>
          <ac:spMkLst>
            <pc:docMk/>
            <pc:sldMk cId="2307498426" sldId="288"/>
            <ac:spMk id="5" creationId="{D73EAD10-FDD3-C3C3-801F-C09E538DF3AE}"/>
          </ac:spMkLst>
        </pc:spChg>
        <pc:spChg chg="add del mod">
          <ac:chgData name="Colbert, Jordan" userId="ee7b72dc-2fcf-4029-959b-20fa532d9952" providerId="ADAL" clId="{359231D6-716A-984F-BB35-6144A465208D}" dt="2024-03-05T06:04:37.783" v="16179" actId="478"/>
          <ac:spMkLst>
            <pc:docMk/>
            <pc:sldMk cId="2307498426" sldId="288"/>
            <ac:spMk id="7" creationId="{05BEED8C-A6A8-A36D-74F1-1BE8E8795C56}"/>
          </ac:spMkLst>
        </pc:spChg>
        <pc:spChg chg="add del">
          <ac:chgData name="Colbert, Jordan" userId="ee7b72dc-2fcf-4029-959b-20fa532d9952" providerId="ADAL" clId="{359231D6-716A-984F-BB35-6144A465208D}" dt="2024-03-05T06:04:01.762" v="16176" actId="26606"/>
          <ac:spMkLst>
            <pc:docMk/>
            <pc:sldMk cId="2307498426" sldId="288"/>
            <ac:spMk id="10" creationId="{4522B21E-B2B9-4C72-9A71-C87EFD137480}"/>
          </ac:spMkLst>
        </pc:spChg>
        <pc:spChg chg="add del">
          <ac:chgData name="Colbert, Jordan" userId="ee7b72dc-2fcf-4029-959b-20fa532d9952" providerId="ADAL" clId="{359231D6-716A-984F-BB35-6144A465208D}" dt="2024-03-05T06:04:01.762" v="16176" actId="26606"/>
          <ac:spMkLst>
            <pc:docMk/>
            <pc:sldMk cId="2307498426" sldId="288"/>
            <ac:spMk id="12" creationId="{5EB7D2A2-F448-44D4-938C-DC84CBCB3B1E}"/>
          </ac:spMkLst>
        </pc:spChg>
        <pc:spChg chg="add del">
          <ac:chgData name="Colbert, Jordan" userId="ee7b72dc-2fcf-4029-959b-20fa532d9952" providerId="ADAL" clId="{359231D6-716A-984F-BB35-6144A465208D}" dt="2024-03-05T06:04:01.762" v="16176" actId="26606"/>
          <ac:spMkLst>
            <pc:docMk/>
            <pc:sldMk cId="2307498426" sldId="288"/>
            <ac:spMk id="14" creationId="{871AEA07-1E14-44B4-8E55-64EF049CD66F}"/>
          </ac:spMkLst>
        </pc:spChg>
        <pc:spChg chg="add del">
          <ac:chgData name="Colbert, Jordan" userId="ee7b72dc-2fcf-4029-959b-20fa532d9952" providerId="ADAL" clId="{359231D6-716A-984F-BB35-6144A465208D}" dt="2024-03-05T06:04:51.671" v="16182" actId="26606"/>
          <ac:spMkLst>
            <pc:docMk/>
            <pc:sldMk cId="2307498426" sldId="288"/>
            <ac:spMk id="18" creationId="{7128589C-AF3D-49CF-BD92-C1D1D2F5387F}"/>
          </ac:spMkLst>
        </pc:spChg>
        <pc:spChg chg="add del">
          <ac:chgData name="Colbert, Jordan" userId="ee7b72dc-2fcf-4029-959b-20fa532d9952" providerId="ADAL" clId="{359231D6-716A-984F-BB35-6144A465208D}" dt="2024-03-05T06:04:51.671" v="16182" actId="26606"/>
          <ac:spMkLst>
            <pc:docMk/>
            <pc:sldMk cId="2307498426" sldId="288"/>
            <ac:spMk id="19" creationId="{A93898FF-D987-4B0E-BFB4-85F5EB356D4D}"/>
          </ac:spMkLst>
        </pc:spChg>
        <pc:spChg chg="add del">
          <ac:chgData name="Colbert, Jordan" userId="ee7b72dc-2fcf-4029-959b-20fa532d9952" providerId="ADAL" clId="{359231D6-716A-984F-BB35-6144A465208D}" dt="2024-03-05T06:04:51.671" v="16182" actId="26606"/>
          <ac:spMkLst>
            <pc:docMk/>
            <pc:sldMk cId="2307498426" sldId="288"/>
            <ac:spMk id="20" creationId="{FEB84055-029C-4E86-8844-D05D96C024BC}"/>
          </ac:spMkLst>
        </pc:spChg>
        <pc:spChg chg="add del">
          <ac:chgData name="Colbert, Jordan" userId="ee7b72dc-2fcf-4029-959b-20fa532d9952" providerId="ADAL" clId="{359231D6-716A-984F-BB35-6144A465208D}" dt="2024-03-05T06:04:51.671" v="16182" actId="26606"/>
          <ac:spMkLst>
            <pc:docMk/>
            <pc:sldMk cId="2307498426" sldId="288"/>
            <ac:spMk id="22" creationId="{799037F2-4CAF-446B-90DB-1480B247AA69}"/>
          </ac:spMkLst>
        </pc:spChg>
        <pc:spChg chg="add del">
          <ac:chgData name="Colbert, Jordan" userId="ee7b72dc-2fcf-4029-959b-20fa532d9952" providerId="ADAL" clId="{359231D6-716A-984F-BB35-6144A465208D}" dt="2024-03-05T06:04:51.645" v="16181" actId="26606"/>
          <ac:spMkLst>
            <pc:docMk/>
            <pc:sldMk cId="2307498426" sldId="288"/>
            <ac:spMk id="27" creationId="{9095C1F4-AE7F-44E4-8693-40D3D6831140}"/>
          </ac:spMkLst>
        </pc:spChg>
        <pc:spChg chg="add del">
          <ac:chgData name="Colbert, Jordan" userId="ee7b72dc-2fcf-4029-959b-20fa532d9952" providerId="ADAL" clId="{359231D6-716A-984F-BB35-6144A465208D}" dt="2024-03-05T06:04:51.645" v="16181" actId="26606"/>
          <ac:spMkLst>
            <pc:docMk/>
            <pc:sldMk cId="2307498426" sldId="288"/>
            <ac:spMk id="33" creationId="{871AEA07-1E14-44B4-8E55-64EF049CD66F}"/>
          </ac:spMkLst>
        </pc:spChg>
        <pc:spChg chg="add">
          <ac:chgData name="Colbert, Jordan" userId="ee7b72dc-2fcf-4029-959b-20fa532d9952" providerId="ADAL" clId="{359231D6-716A-984F-BB35-6144A465208D}" dt="2024-03-05T06:04:51.671" v="16182" actId="26606"/>
          <ac:spMkLst>
            <pc:docMk/>
            <pc:sldMk cId="2307498426" sldId="288"/>
            <ac:spMk id="35" creationId="{7128589C-AF3D-49CF-BD92-C1D1D2F5387F}"/>
          </ac:spMkLst>
        </pc:spChg>
        <pc:spChg chg="add">
          <ac:chgData name="Colbert, Jordan" userId="ee7b72dc-2fcf-4029-959b-20fa532d9952" providerId="ADAL" clId="{359231D6-716A-984F-BB35-6144A465208D}" dt="2024-03-05T06:04:51.671" v="16182" actId="26606"/>
          <ac:spMkLst>
            <pc:docMk/>
            <pc:sldMk cId="2307498426" sldId="288"/>
            <ac:spMk id="36" creationId="{A93898FF-D987-4B0E-BFB4-85F5EB356D4D}"/>
          </ac:spMkLst>
        </pc:spChg>
        <pc:spChg chg="add">
          <ac:chgData name="Colbert, Jordan" userId="ee7b72dc-2fcf-4029-959b-20fa532d9952" providerId="ADAL" clId="{359231D6-716A-984F-BB35-6144A465208D}" dt="2024-03-05T06:04:51.671" v="16182" actId="26606"/>
          <ac:spMkLst>
            <pc:docMk/>
            <pc:sldMk cId="2307498426" sldId="288"/>
            <ac:spMk id="37" creationId="{FEB84055-029C-4E86-8844-D05D96C024BC}"/>
          </ac:spMkLst>
        </pc:spChg>
        <pc:spChg chg="add">
          <ac:chgData name="Colbert, Jordan" userId="ee7b72dc-2fcf-4029-959b-20fa532d9952" providerId="ADAL" clId="{359231D6-716A-984F-BB35-6144A465208D}" dt="2024-03-05T06:04:51.671" v="16182" actId="26606"/>
          <ac:spMkLst>
            <pc:docMk/>
            <pc:sldMk cId="2307498426" sldId="288"/>
            <ac:spMk id="39" creationId="{799037F2-4CAF-446B-90DB-1480B247AA69}"/>
          </ac:spMkLst>
        </pc:spChg>
        <pc:grpChg chg="add del">
          <ac:chgData name="Colbert, Jordan" userId="ee7b72dc-2fcf-4029-959b-20fa532d9952" providerId="ADAL" clId="{359231D6-716A-984F-BB35-6144A465208D}" dt="2024-03-05T06:04:51.645" v="16181" actId="26606"/>
          <ac:grpSpMkLst>
            <pc:docMk/>
            <pc:sldMk cId="2307498426" sldId="288"/>
            <ac:grpSpMk id="29" creationId="{8734DDD3-F723-4DD3-8ABE-EC0B2AC87D74}"/>
          </ac:grpSpMkLst>
        </pc:grpChg>
        <pc:picChg chg="add del">
          <ac:chgData name="Colbert, Jordan" userId="ee7b72dc-2fcf-4029-959b-20fa532d9952" providerId="ADAL" clId="{359231D6-716A-984F-BB35-6144A465208D}" dt="2024-03-05T06:04:51.671" v="16182" actId="26606"/>
          <ac:picMkLst>
            <pc:docMk/>
            <pc:sldMk cId="2307498426" sldId="288"/>
            <ac:picMk id="21" creationId="{8A2842C0-6210-4FDB-B1FF-C14C927377FB}"/>
          </ac:picMkLst>
        </pc:picChg>
        <pc:picChg chg="add">
          <ac:chgData name="Colbert, Jordan" userId="ee7b72dc-2fcf-4029-959b-20fa532d9952" providerId="ADAL" clId="{359231D6-716A-984F-BB35-6144A465208D}" dt="2024-03-05T06:04:51.671" v="16182" actId="26606"/>
          <ac:picMkLst>
            <pc:docMk/>
            <pc:sldMk cId="2307498426" sldId="288"/>
            <ac:picMk id="38" creationId="{8A2842C0-6210-4FDB-B1FF-C14C927377FB}"/>
          </ac:picMkLst>
        </pc:picChg>
        <pc:cxnChg chg="add del">
          <ac:chgData name="Colbert, Jordan" userId="ee7b72dc-2fcf-4029-959b-20fa532d9952" providerId="ADAL" clId="{359231D6-716A-984F-BB35-6144A465208D}" dt="2024-03-05T06:04:01.762" v="16176" actId="26606"/>
          <ac:cxnSpMkLst>
            <pc:docMk/>
            <pc:sldMk cId="2307498426" sldId="288"/>
            <ac:cxnSpMk id="16" creationId="{F7C8EA93-3210-4C62-99E9-153C275E3A87}"/>
          </ac:cxnSpMkLst>
        </pc:cxnChg>
      </pc:sldChg>
      <pc:sldChg chg="addSp delSp modSp new mod setBg modClrScheme addAnim delAnim chgLayout">
        <pc:chgData name="Colbert, Jordan" userId="ee7b72dc-2fcf-4029-959b-20fa532d9952" providerId="ADAL" clId="{359231D6-716A-984F-BB35-6144A465208D}" dt="2024-03-06T00:22:27.044" v="19561" actId="13244"/>
        <pc:sldMkLst>
          <pc:docMk/>
          <pc:sldMk cId="3053259710" sldId="289"/>
        </pc:sldMkLst>
        <pc:spChg chg="del mod ord">
          <ac:chgData name="Colbert, Jordan" userId="ee7b72dc-2fcf-4029-959b-20fa532d9952" providerId="ADAL" clId="{359231D6-716A-984F-BB35-6144A465208D}" dt="2024-03-05T05:54:42.663" v="15681" actId="700"/>
          <ac:spMkLst>
            <pc:docMk/>
            <pc:sldMk cId="3053259710" sldId="289"/>
            <ac:spMk id="2" creationId="{98469F07-78C8-6FC2-FBE1-F0F326A7FFA0}"/>
          </ac:spMkLst>
        </pc:spChg>
        <pc:spChg chg="del">
          <ac:chgData name="Colbert, Jordan" userId="ee7b72dc-2fcf-4029-959b-20fa532d9952" providerId="ADAL" clId="{359231D6-716A-984F-BB35-6144A465208D}" dt="2024-03-05T05:54:42.663" v="15681" actId="700"/>
          <ac:spMkLst>
            <pc:docMk/>
            <pc:sldMk cId="3053259710" sldId="289"/>
            <ac:spMk id="3" creationId="{FC500A57-F2AA-A2DF-46C0-8F3C026DDE4B}"/>
          </ac:spMkLst>
        </pc:spChg>
        <pc:spChg chg="del">
          <ac:chgData name="Colbert, Jordan" userId="ee7b72dc-2fcf-4029-959b-20fa532d9952" providerId="ADAL" clId="{359231D6-716A-984F-BB35-6144A465208D}" dt="2024-03-05T05:54:42.663" v="15681" actId="700"/>
          <ac:spMkLst>
            <pc:docMk/>
            <pc:sldMk cId="3053259710" sldId="289"/>
            <ac:spMk id="4" creationId="{71B45D41-BD24-44F6-5171-76D1EEDD7C23}"/>
          </ac:spMkLst>
        </pc:spChg>
        <pc:spChg chg="del">
          <ac:chgData name="Colbert, Jordan" userId="ee7b72dc-2fcf-4029-959b-20fa532d9952" providerId="ADAL" clId="{359231D6-716A-984F-BB35-6144A465208D}" dt="2024-03-05T05:54:42.663" v="15681" actId="700"/>
          <ac:spMkLst>
            <pc:docMk/>
            <pc:sldMk cId="3053259710" sldId="289"/>
            <ac:spMk id="5" creationId="{226538F3-284E-4217-C025-2F3B8689DFEC}"/>
          </ac:spMkLst>
        </pc:spChg>
        <pc:spChg chg="del">
          <ac:chgData name="Colbert, Jordan" userId="ee7b72dc-2fcf-4029-959b-20fa532d9952" providerId="ADAL" clId="{359231D6-716A-984F-BB35-6144A465208D}" dt="2024-03-05T05:54:42.663" v="15681" actId="700"/>
          <ac:spMkLst>
            <pc:docMk/>
            <pc:sldMk cId="3053259710" sldId="289"/>
            <ac:spMk id="6" creationId="{260CDE72-E3E0-EF54-6779-14811256CE93}"/>
          </ac:spMkLst>
        </pc:spChg>
        <pc:spChg chg="add mod ord">
          <ac:chgData name="Colbert, Jordan" userId="ee7b72dc-2fcf-4029-959b-20fa532d9952" providerId="ADAL" clId="{359231D6-716A-984F-BB35-6144A465208D}" dt="2024-03-06T00:22:27.044" v="19561" actId="13244"/>
          <ac:spMkLst>
            <pc:docMk/>
            <pc:sldMk cId="3053259710" sldId="289"/>
            <ac:spMk id="7" creationId="{A0731C9B-62CE-A7FC-5572-CC03F8AC631B}"/>
          </ac:spMkLst>
        </pc:spChg>
        <pc:spChg chg="add mod ord">
          <ac:chgData name="Colbert, Jordan" userId="ee7b72dc-2fcf-4029-959b-20fa532d9952" providerId="ADAL" clId="{359231D6-716A-984F-BB35-6144A465208D}" dt="2024-03-05T05:56:39.356" v="15821" actId="122"/>
          <ac:spMkLst>
            <pc:docMk/>
            <pc:sldMk cId="3053259710" sldId="289"/>
            <ac:spMk id="8" creationId="{D0E866F7-92EE-A9D0-C450-2DD446FB26F7}"/>
          </ac:spMkLst>
        </pc:spChg>
        <pc:spChg chg="add">
          <ac:chgData name="Colbert, Jordan" userId="ee7b72dc-2fcf-4029-959b-20fa532d9952" providerId="ADAL" clId="{359231D6-716A-984F-BB35-6144A465208D}" dt="2024-03-05T05:56:30.214" v="15820" actId="26606"/>
          <ac:spMkLst>
            <pc:docMk/>
            <pc:sldMk cId="3053259710" sldId="289"/>
            <ac:spMk id="13" creationId="{5E7AA7E8-8006-4E1F-A566-FCF37EE6F35D}"/>
          </ac:spMkLst>
        </pc:spChg>
        <pc:spChg chg="add del">
          <ac:chgData name="Colbert, Jordan" userId="ee7b72dc-2fcf-4029-959b-20fa532d9952" providerId="ADAL" clId="{359231D6-716A-984F-BB35-6144A465208D}" dt="2024-03-05T05:56:26.782" v="15816" actId="26606"/>
          <ac:spMkLst>
            <pc:docMk/>
            <pc:sldMk cId="3053259710" sldId="289"/>
            <ac:spMk id="14" creationId="{8870DEF6-46A2-D4F8-8BE6-91165D93ECC4}"/>
          </ac:spMkLst>
        </pc:spChg>
        <pc:spChg chg="add del">
          <ac:chgData name="Colbert, Jordan" userId="ee7b72dc-2fcf-4029-959b-20fa532d9952" providerId="ADAL" clId="{359231D6-716A-984F-BB35-6144A465208D}" dt="2024-03-05T05:56:19.736" v="15811" actId="26606"/>
          <ac:spMkLst>
            <pc:docMk/>
            <pc:sldMk cId="3053259710" sldId="289"/>
            <ac:spMk id="15" creationId="{A3363022-C969-41E9-8EB2-E4C94908C1FA}"/>
          </ac:spMkLst>
        </pc:spChg>
        <pc:spChg chg="add del">
          <ac:chgData name="Colbert, Jordan" userId="ee7b72dc-2fcf-4029-959b-20fa532d9952" providerId="ADAL" clId="{359231D6-716A-984F-BB35-6144A465208D}" dt="2024-03-05T05:56:19.736" v="15811" actId="26606"/>
          <ac:spMkLst>
            <pc:docMk/>
            <pc:sldMk cId="3053259710" sldId="289"/>
            <ac:spMk id="17" creationId="{8D1AD6B3-BE88-4CEB-BA17-790657CC4729}"/>
          </ac:spMkLst>
        </pc:spChg>
        <pc:spChg chg="add del">
          <ac:chgData name="Colbert, Jordan" userId="ee7b72dc-2fcf-4029-959b-20fa532d9952" providerId="ADAL" clId="{359231D6-716A-984F-BB35-6144A465208D}" dt="2024-03-05T05:56:23.830" v="15813" actId="26606"/>
          <ac:spMkLst>
            <pc:docMk/>
            <pc:sldMk cId="3053259710" sldId="289"/>
            <ac:spMk id="24" creationId="{A3363022-C969-41E9-8EB2-E4C94908C1FA}"/>
          </ac:spMkLst>
        </pc:spChg>
        <pc:spChg chg="add del">
          <ac:chgData name="Colbert, Jordan" userId="ee7b72dc-2fcf-4029-959b-20fa532d9952" providerId="ADAL" clId="{359231D6-716A-984F-BB35-6144A465208D}" dt="2024-03-05T05:56:23.830" v="15813" actId="26606"/>
          <ac:spMkLst>
            <pc:docMk/>
            <pc:sldMk cId="3053259710" sldId="289"/>
            <ac:spMk id="25" creationId="{8D1AD6B3-BE88-4CEB-BA17-790657CC4729}"/>
          </ac:spMkLst>
        </pc:spChg>
        <pc:grpChg chg="add del">
          <ac:chgData name="Colbert, Jordan" userId="ee7b72dc-2fcf-4029-959b-20fa532d9952" providerId="ADAL" clId="{359231D6-716A-984F-BB35-6144A465208D}" dt="2024-03-05T05:56:19.736" v="15811" actId="26606"/>
          <ac:grpSpMkLst>
            <pc:docMk/>
            <pc:sldMk cId="3053259710" sldId="289"/>
            <ac:grpSpMk id="19" creationId="{89D1390B-7E13-4B4F-9CB2-391063412E54}"/>
          </ac:grpSpMkLst>
        </pc:grpChg>
        <pc:grpChg chg="add del">
          <ac:chgData name="Colbert, Jordan" userId="ee7b72dc-2fcf-4029-959b-20fa532d9952" providerId="ADAL" clId="{359231D6-716A-984F-BB35-6144A465208D}" dt="2024-03-05T05:56:23.830" v="15813" actId="26606"/>
          <ac:grpSpMkLst>
            <pc:docMk/>
            <pc:sldMk cId="3053259710" sldId="289"/>
            <ac:grpSpMk id="27" creationId="{89D1390B-7E13-4B4F-9CB2-391063412E54}"/>
          </ac:grpSpMkLst>
        </pc:grpChg>
        <pc:picChg chg="add del">
          <ac:chgData name="Colbert, Jordan" userId="ee7b72dc-2fcf-4029-959b-20fa532d9952" providerId="ADAL" clId="{359231D6-716A-984F-BB35-6144A465208D}" dt="2024-03-05T05:56:26.782" v="15816" actId="26606"/>
          <ac:picMkLst>
            <pc:docMk/>
            <pc:sldMk cId="3053259710" sldId="289"/>
            <ac:picMk id="10" creationId="{B5ABA5DB-3766-265D-FB8C-92969A3603E4}"/>
          </ac:picMkLst>
        </pc:picChg>
        <pc:picChg chg="add del">
          <ac:chgData name="Colbert, Jordan" userId="ee7b72dc-2fcf-4029-959b-20fa532d9952" providerId="ADAL" clId="{359231D6-716A-984F-BB35-6144A465208D}" dt="2024-03-05T05:56:19.736" v="15811" actId="26606"/>
          <ac:picMkLst>
            <pc:docMk/>
            <pc:sldMk cId="3053259710" sldId="289"/>
            <ac:picMk id="12" creationId="{7E2EA656-9705-6ABB-1D90-161646C92CB4}"/>
          </ac:picMkLst>
        </pc:picChg>
        <pc:picChg chg="add del">
          <ac:chgData name="Colbert, Jordan" userId="ee7b72dc-2fcf-4029-959b-20fa532d9952" providerId="ADAL" clId="{359231D6-716A-984F-BB35-6144A465208D}" dt="2024-03-05T05:56:30.209" v="15819" actId="26606"/>
          <ac:picMkLst>
            <pc:docMk/>
            <pc:sldMk cId="3053259710" sldId="289"/>
            <ac:picMk id="18" creationId="{AEE085C9-5BA6-26EB-C21E-AF94B9B579B3}"/>
          </ac:picMkLst>
        </pc:picChg>
        <pc:picChg chg="add del">
          <ac:chgData name="Colbert, Jordan" userId="ee7b72dc-2fcf-4029-959b-20fa532d9952" providerId="ADAL" clId="{359231D6-716A-984F-BB35-6144A465208D}" dt="2024-03-05T05:56:23.830" v="15813" actId="26606"/>
          <ac:picMkLst>
            <pc:docMk/>
            <pc:sldMk cId="3053259710" sldId="289"/>
            <ac:picMk id="26" creationId="{1817B138-12B2-1667-108A-5BD835A2CAE4}"/>
          </ac:picMkLst>
        </pc:picChg>
        <pc:cxnChg chg="add del">
          <ac:chgData name="Colbert, Jordan" userId="ee7b72dc-2fcf-4029-959b-20fa532d9952" providerId="ADAL" clId="{359231D6-716A-984F-BB35-6144A465208D}" dt="2024-03-05T05:56:26.782" v="15816" actId="26606"/>
          <ac:cxnSpMkLst>
            <pc:docMk/>
            <pc:sldMk cId="3053259710" sldId="289"/>
            <ac:cxnSpMk id="16" creationId="{522632D6-DED9-FDEC-FD9F-09FF0A4544CC}"/>
          </ac:cxnSpMkLst>
        </pc:cxnChg>
        <pc:cxnChg chg="add del">
          <ac:chgData name="Colbert, Jordan" userId="ee7b72dc-2fcf-4029-959b-20fa532d9952" providerId="ADAL" clId="{359231D6-716A-984F-BB35-6144A465208D}" dt="2024-03-05T05:56:30.209" v="15819" actId="26606"/>
          <ac:cxnSpMkLst>
            <pc:docMk/>
            <pc:sldMk cId="3053259710" sldId="289"/>
            <ac:cxnSpMk id="20" creationId="{1503BFE4-729B-D9D0-C17B-501E6AF1127A}"/>
          </ac:cxnSpMkLst>
        </pc:cxnChg>
        <pc:cxnChg chg="add">
          <ac:chgData name="Colbert, Jordan" userId="ee7b72dc-2fcf-4029-959b-20fa532d9952" providerId="ADAL" clId="{359231D6-716A-984F-BB35-6144A465208D}" dt="2024-03-05T05:56:30.214" v="15820" actId="26606"/>
          <ac:cxnSpMkLst>
            <pc:docMk/>
            <pc:sldMk cId="3053259710" sldId="289"/>
            <ac:cxnSpMk id="22" creationId="{56020367-4FD5-4596-8E10-C5F095CD8DBF}"/>
          </ac:cxnSpMkLst>
        </pc:cxnChg>
      </pc:sldChg>
      <pc:sldChg chg="addSp delSp modSp new mod setBg addAnim delAnim">
        <pc:chgData name="Colbert, Jordan" userId="ee7b72dc-2fcf-4029-959b-20fa532d9952" providerId="ADAL" clId="{359231D6-716A-984F-BB35-6144A465208D}" dt="2024-03-06T00:06:24.773" v="19521" actId="14429"/>
        <pc:sldMkLst>
          <pc:docMk/>
          <pc:sldMk cId="2006363944" sldId="290"/>
        </pc:sldMkLst>
        <pc:spChg chg="mod">
          <ac:chgData name="Colbert, Jordan" userId="ee7b72dc-2fcf-4029-959b-20fa532d9952" providerId="ADAL" clId="{359231D6-716A-984F-BB35-6144A465208D}" dt="2024-03-06T00:06:16.625" v="19519" actId="13244"/>
          <ac:spMkLst>
            <pc:docMk/>
            <pc:sldMk cId="2006363944" sldId="290"/>
            <ac:spMk id="2" creationId="{2F1C94D5-A8E5-792D-5919-C71AC25C8CDB}"/>
          </ac:spMkLst>
        </pc:spChg>
        <pc:spChg chg="mod">
          <ac:chgData name="Colbert, Jordan" userId="ee7b72dc-2fcf-4029-959b-20fa532d9952" providerId="ADAL" clId="{359231D6-716A-984F-BB35-6144A465208D}" dt="2024-03-06T00:06:12.851" v="19518" actId="13244"/>
          <ac:spMkLst>
            <pc:docMk/>
            <pc:sldMk cId="2006363944" sldId="290"/>
            <ac:spMk id="3" creationId="{A744F03F-C3F3-0B25-5C8A-7C0D6437EF09}"/>
          </ac:spMkLst>
        </pc:spChg>
        <pc:spChg chg="add del">
          <ac:chgData name="Colbert, Jordan" userId="ee7b72dc-2fcf-4029-959b-20fa532d9952" providerId="ADAL" clId="{359231D6-716A-984F-BB35-6144A465208D}" dt="2024-03-05T05:59:47.246" v="15979" actId="26606"/>
          <ac:spMkLst>
            <pc:docMk/>
            <pc:sldMk cId="2006363944" sldId="290"/>
            <ac:spMk id="8" creationId="{C7D023E4-8DE1-436E-9847-ED6A4B4B04FD}"/>
          </ac:spMkLst>
        </pc:spChg>
        <pc:spChg chg="add del">
          <ac:chgData name="Colbert, Jordan" userId="ee7b72dc-2fcf-4029-959b-20fa532d9952" providerId="ADAL" clId="{359231D6-716A-984F-BB35-6144A465208D}" dt="2024-03-05T05:59:40.991" v="15976" actId="26606"/>
          <ac:spMkLst>
            <pc:docMk/>
            <pc:sldMk cId="2006363944" sldId="290"/>
            <ac:spMk id="9" creationId="{5D13CC36-B950-4F02-9BAF-9A7EB267398C}"/>
          </ac:spMkLst>
        </pc:spChg>
        <pc:spChg chg="add del">
          <ac:chgData name="Colbert, Jordan" userId="ee7b72dc-2fcf-4029-959b-20fa532d9952" providerId="ADAL" clId="{359231D6-716A-984F-BB35-6144A465208D}" dt="2024-03-05T05:59:47.246" v="15979" actId="26606"/>
          <ac:spMkLst>
            <pc:docMk/>
            <pc:sldMk cId="2006363944" sldId="290"/>
            <ac:spMk id="10" creationId="{6BE11944-ED05-4FE9-9927-06C110BB3A36}"/>
          </ac:spMkLst>
        </pc:spChg>
        <pc:spChg chg="add del">
          <ac:chgData name="Colbert, Jordan" userId="ee7b72dc-2fcf-4029-959b-20fa532d9952" providerId="ADAL" clId="{359231D6-716A-984F-BB35-6144A465208D}" dt="2024-03-05T05:59:40.991" v="15976" actId="26606"/>
          <ac:spMkLst>
            <pc:docMk/>
            <pc:sldMk cId="2006363944" sldId="290"/>
            <ac:spMk id="11" creationId="{D1BDED99-B35B-4FEE-A274-8E8DB6FEEECF}"/>
          </ac:spMkLst>
        </pc:spChg>
        <pc:spChg chg="add">
          <ac:chgData name="Colbert, Jordan" userId="ee7b72dc-2fcf-4029-959b-20fa532d9952" providerId="ADAL" clId="{359231D6-716A-984F-BB35-6144A465208D}" dt="2024-03-05T05:59:47.268" v="15980" actId="26606"/>
          <ac:spMkLst>
            <pc:docMk/>
            <pc:sldMk cId="2006363944" sldId="290"/>
            <ac:spMk id="25" creationId="{5D13CC36-B950-4F02-9BAF-9A7EB267398C}"/>
          </ac:spMkLst>
        </pc:spChg>
        <pc:spChg chg="add mod">
          <ac:chgData name="Colbert, Jordan" userId="ee7b72dc-2fcf-4029-959b-20fa532d9952" providerId="ADAL" clId="{359231D6-716A-984F-BB35-6144A465208D}" dt="2024-03-06T00:06:24.773" v="19521" actId="14429"/>
          <ac:spMkLst>
            <pc:docMk/>
            <pc:sldMk cId="2006363944" sldId="290"/>
            <ac:spMk id="26" creationId="{D1BDED99-B35B-4FEE-A274-8E8DB6FEEECF}"/>
          </ac:spMkLst>
        </pc:spChg>
        <pc:grpChg chg="add del">
          <ac:chgData name="Colbert, Jordan" userId="ee7b72dc-2fcf-4029-959b-20fa532d9952" providerId="ADAL" clId="{359231D6-716A-984F-BB35-6144A465208D}" dt="2024-03-05T05:59:47.246" v="15979" actId="26606"/>
          <ac:grpSpMkLst>
            <pc:docMk/>
            <pc:sldMk cId="2006363944" sldId="290"/>
            <ac:grpSpMk id="12" creationId="{A2812508-238C-4BCD-BDD3-25C99C5CA233}"/>
          </ac:grpSpMkLst>
        </pc:grpChg>
        <pc:grpChg chg="add del">
          <ac:chgData name="Colbert, Jordan" userId="ee7b72dc-2fcf-4029-959b-20fa532d9952" providerId="ADAL" clId="{359231D6-716A-984F-BB35-6144A465208D}" dt="2024-03-05T05:59:47.246" v="15979" actId="26606"/>
          <ac:grpSpMkLst>
            <pc:docMk/>
            <pc:sldMk cId="2006363944" sldId="290"/>
            <ac:grpSpMk id="16" creationId="{43F5E015-E085-4624-B431-B42414448684}"/>
          </ac:grpSpMkLst>
        </pc:grpChg>
        <pc:picChg chg="add del">
          <ac:chgData name="Colbert, Jordan" userId="ee7b72dc-2fcf-4029-959b-20fa532d9952" providerId="ADAL" clId="{359231D6-716A-984F-BB35-6144A465208D}" dt="2024-03-05T05:59:40.991" v="15976" actId="26606"/>
          <ac:picMkLst>
            <pc:docMk/>
            <pc:sldMk cId="2006363944" sldId="290"/>
            <ac:picMk id="5" creationId="{5BAC5CA2-19D8-C911-AF76-9ADE3DB12497}"/>
          </ac:picMkLst>
        </pc:picChg>
        <pc:picChg chg="add">
          <ac:chgData name="Colbert, Jordan" userId="ee7b72dc-2fcf-4029-959b-20fa532d9952" providerId="ADAL" clId="{359231D6-716A-984F-BB35-6144A465208D}" dt="2024-03-05T05:59:47.268" v="15980" actId="26606"/>
          <ac:picMkLst>
            <pc:docMk/>
            <pc:sldMk cId="2006363944" sldId="290"/>
            <ac:picMk id="27" creationId="{5BAC5CA2-19D8-C911-AF76-9ADE3DB12497}"/>
          </ac:picMkLst>
        </pc:picChg>
      </pc:sldChg>
      <pc:sldChg chg="addSp delSp modSp new mod setBg modClrScheme modCm chgLayout">
        <pc:chgData name="Colbert, Jordan" userId="ee7b72dc-2fcf-4029-959b-20fa532d9952" providerId="ADAL" clId="{359231D6-716A-984F-BB35-6144A465208D}" dt="2024-03-06T19:35:03.546" v="20237"/>
        <pc:sldMkLst>
          <pc:docMk/>
          <pc:sldMk cId="1011510584" sldId="291"/>
        </pc:sldMkLst>
        <pc:spChg chg="del mod ord">
          <ac:chgData name="Colbert, Jordan" userId="ee7b72dc-2fcf-4029-959b-20fa532d9952" providerId="ADAL" clId="{359231D6-716A-984F-BB35-6144A465208D}" dt="2024-03-05T06:00:53.721" v="15988" actId="700"/>
          <ac:spMkLst>
            <pc:docMk/>
            <pc:sldMk cId="1011510584" sldId="291"/>
            <ac:spMk id="2" creationId="{33DCFD47-225A-F32E-5A9D-4EA5285A7DA1}"/>
          </ac:spMkLst>
        </pc:spChg>
        <pc:spChg chg="del mod ord">
          <ac:chgData name="Colbert, Jordan" userId="ee7b72dc-2fcf-4029-959b-20fa532d9952" providerId="ADAL" clId="{359231D6-716A-984F-BB35-6144A465208D}" dt="2024-03-05T06:00:53.721" v="15988" actId="700"/>
          <ac:spMkLst>
            <pc:docMk/>
            <pc:sldMk cId="1011510584" sldId="291"/>
            <ac:spMk id="3" creationId="{B18B3C52-47DF-8873-B061-5AF038A25128}"/>
          </ac:spMkLst>
        </pc:spChg>
        <pc:spChg chg="add del mod ord">
          <ac:chgData name="Colbert, Jordan" userId="ee7b72dc-2fcf-4029-959b-20fa532d9952" providerId="ADAL" clId="{359231D6-716A-984F-BB35-6144A465208D}" dt="2024-03-05T06:00:58.771" v="15989" actId="700"/>
          <ac:spMkLst>
            <pc:docMk/>
            <pc:sldMk cId="1011510584" sldId="291"/>
            <ac:spMk id="4" creationId="{DC02625D-3D49-C92C-05EE-2F4BB4679B98}"/>
          </ac:spMkLst>
        </pc:spChg>
        <pc:spChg chg="add del mod ord">
          <ac:chgData name="Colbert, Jordan" userId="ee7b72dc-2fcf-4029-959b-20fa532d9952" providerId="ADAL" clId="{359231D6-716A-984F-BB35-6144A465208D}" dt="2024-03-05T06:00:58.771" v="15989" actId="700"/>
          <ac:spMkLst>
            <pc:docMk/>
            <pc:sldMk cId="1011510584" sldId="291"/>
            <ac:spMk id="5" creationId="{9E9FF5FE-62DB-7655-6431-2CB2014FBB03}"/>
          </ac:spMkLst>
        </pc:spChg>
        <pc:spChg chg="add mod ord">
          <ac:chgData name="Colbert, Jordan" userId="ee7b72dc-2fcf-4029-959b-20fa532d9952" providerId="ADAL" clId="{359231D6-716A-984F-BB35-6144A465208D}" dt="2024-03-06T19:35:01.851" v="20236" actId="20577"/>
          <ac:spMkLst>
            <pc:docMk/>
            <pc:sldMk cId="1011510584" sldId="291"/>
            <ac:spMk id="6" creationId="{4E40E166-E94D-1635-72B8-A9E1B4394EB2}"/>
          </ac:spMkLst>
        </pc:spChg>
        <pc:spChg chg="add">
          <ac:chgData name="Colbert, Jordan" userId="ee7b72dc-2fcf-4029-959b-20fa532d9952" providerId="ADAL" clId="{359231D6-716A-984F-BB35-6144A465208D}" dt="2024-03-05T06:02:32.679" v="16090" actId="26606"/>
          <ac:spMkLst>
            <pc:docMk/>
            <pc:sldMk cId="1011510584" sldId="291"/>
            <ac:spMk id="11" creationId="{934F1179-B481-4F9E-BCA3-AFB972070F83}"/>
          </ac:spMkLst>
        </pc:spChg>
        <pc:spChg chg="add">
          <ac:chgData name="Colbert, Jordan" userId="ee7b72dc-2fcf-4029-959b-20fa532d9952" providerId="ADAL" clId="{359231D6-716A-984F-BB35-6144A465208D}" dt="2024-03-05T06:02:32.679" v="16090" actId="26606"/>
          <ac:spMkLst>
            <pc:docMk/>
            <pc:sldMk cId="1011510584" sldId="291"/>
            <ac:spMk id="13" creationId="{827DC2C4-B485-428A-BF4A-472D2967F47F}"/>
          </ac:spMkLst>
        </pc:spChg>
        <pc:spChg chg="add">
          <ac:chgData name="Colbert, Jordan" userId="ee7b72dc-2fcf-4029-959b-20fa532d9952" providerId="ADAL" clId="{359231D6-716A-984F-BB35-6144A465208D}" dt="2024-03-05T06:02:32.679" v="16090" actId="26606"/>
          <ac:spMkLst>
            <pc:docMk/>
            <pc:sldMk cId="1011510584" sldId="291"/>
            <ac:spMk id="15" creationId="{EE04B5EB-F158-4507-90DD-BD23620C7CC9}"/>
          </ac:spMkLst>
        </pc:spChg>
        <pc:extLst>
          <p:ext xmlns:p="http://schemas.openxmlformats.org/presentationml/2006/main" uri="{D6D511B9-2390-475A-947B-AFAB55BFBCF1}">
            <pc226:cmChg xmlns:pc226="http://schemas.microsoft.com/office/powerpoint/2022/06/main/command" chg="mod modRxn">
              <pc226:chgData name="Colbert, Jordan" userId="ee7b72dc-2fcf-4029-959b-20fa532d9952" providerId="ADAL" clId="{359231D6-716A-984F-BB35-6144A465208D}" dt="2024-03-06T19:35:03.546" v="20237"/>
              <pc2:cmMkLst xmlns:pc2="http://schemas.microsoft.com/office/powerpoint/2019/9/main/command">
                <pc:docMk/>
                <pc:sldMk cId="1011510584" sldId="291"/>
                <pc2:cmMk id="{E6A1FEC2-3958-42B7-9AE9-3E0564F082DB}"/>
              </pc2:cmMkLst>
            </pc226:cmChg>
          </p:ext>
        </pc:extLst>
      </pc:sldChg>
      <pc:sldChg chg="addSp delSp modSp new mod setBg modClrScheme delAnim modAnim chgLayout">
        <pc:chgData name="Colbert, Jordan" userId="ee7b72dc-2fcf-4029-959b-20fa532d9952" providerId="ADAL" clId="{359231D6-716A-984F-BB35-6144A465208D}" dt="2024-03-06T01:07:21.518" v="20033" actId="1076"/>
        <pc:sldMkLst>
          <pc:docMk/>
          <pc:sldMk cId="598804470" sldId="292"/>
        </pc:sldMkLst>
        <pc:spChg chg="del mod ord">
          <ac:chgData name="Colbert, Jordan" userId="ee7b72dc-2fcf-4029-959b-20fa532d9952" providerId="ADAL" clId="{359231D6-716A-984F-BB35-6144A465208D}" dt="2024-03-05T06:05:08.478" v="16184" actId="700"/>
          <ac:spMkLst>
            <pc:docMk/>
            <pc:sldMk cId="598804470" sldId="292"/>
            <ac:spMk id="2" creationId="{432659AF-5D1E-11AF-2DEB-61EC2C58A88A}"/>
          </ac:spMkLst>
        </pc:spChg>
        <pc:spChg chg="del mod ord">
          <ac:chgData name="Colbert, Jordan" userId="ee7b72dc-2fcf-4029-959b-20fa532d9952" providerId="ADAL" clId="{359231D6-716A-984F-BB35-6144A465208D}" dt="2024-03-05T06:05:08.478" v="16184" actId="700"/>
          <ac:spMkLst>
            <pc:docMk/>
            <pc:sldMk cId="598804470" sldId="292"/>
            <ac:spMk id="3" creationId="{A9CA6BF5-5BF4-2289-F3BF-5CF563E4CB3F}"/>
          </ac:spMkLst>
        </pc:spChg>
        <pc:spChg chg="add del mod">
          <ac:chgData name="Colbert, Jordan" userId="ee7b72dc-2fcf-4029-959b-20fa532d9952" providerId="ADAL" clId="{359231D6-716A-984F-BB35-6144A465208D}" dt="2024-03-06T01:06:53.547" v="20027"/>
          <ac:spMkLst>
            <pc:docMk/>
            <pc:sldMk cId="598804470" sldId="292"/>
            <ac:spMk id="3" creationId="{D0AD07E2-DD8C-4FDB-EA44-0A330BD373E1}"/>
          </ac:spMkLst>
        </pc:spChg>
        <pc:spChg chg="add del mod ord">
          <ac:chgData name="Colbert, Jordan" userId="ee7b72dc-2fcf-4029-959b-20fa532d9952" providerId="ADAL" clId="{359231D6-716A-984F-BB35-6144A465208D}" dt="2024-03-05T06:11:24.736" v="16213" actId="478"/>
          <ac:spMkLst>
            <pc:docMk/>
            <pc:sldMk cId="598804470" sldId="292"/>
            <ac:spMk id="4" creationId="{02858EA8-1E0B-DAAB-A9CB-5708C25DD14C}"/>
          </ac:spMkLst>
        </pc:spChg>
        <pc:spChg chg="add del mod ord">
          <ac:chgData name="Colbert, Jordan" userId="ee7b72dc-2fcf-4029-959b-20fa532d9952" providerId="ADAL" clId="{359231D6-716A-984F-BB35-6144A465208D}" dt="2024-03-05T06:11:18.423" v="16212" actId="34307"/>
          <ac:spMkLst>
            <pc:docMk/>
            <pc:sldMk cId="598804470" sldId="292"/>
            <ac:spMk id="5" creationId="{5BC9F38E-E5EC-B170-5FD3-7C4EDC756A90}"/>
          </ac:spMkLst>
        </pc:spChg>
        <pc:spChg chg="add del mod">
          <ac:chgData name="Colbert, Jordan" userId="ee7b72dc-2fcf-4029-959b-20fa532d9952" providerId="ADAL" clId="{359231D6-716A-984F-BB35-6144A465208D}" dt="2024-03-05T06:12:36.952" v="16216" actId="26606"/>
          <ac:spMkLst>
            <pc:docMk/>
            <pc:sldMk cId="598804470" sldId="292"/>
            <ac:spMk id="8" creationId="{70811068-0190-3427-E0A2-C41C30F4E35D}"/>
          </ac:spMkLst>
        </pc:spChg>
        <pc:spChg chg="add del mod">
          <ac:chgData name="Colbert, Jordan" userId="ee7b72dc-2fcf-4029-959b-20fa532d9952" providerId="ADAL" clId="{359231D6-716A-984F-BB35-6144A465208D}" dt="2024-03-05T06:12:30.891" v="16215"/>
          <ac:spMkLst>
            <pc:docMk/>
            <pc:sldMk cId="598804470" sldId="292"/>
            <ac:spMk id="10" creationId="{628A4B27-A9D4-0291-D33E-327F638D9CAA}"/>
          </ac:spMkLst>
        </pc:spChg>
        <pc:spChg chg="add mod">
          <ac:chgData name="Colbert, Jordan" userId="ee7b72dc-2fcf-4029-959b-20fa532d9952" providerId="ADAL" clId="{359231D6-716A-984F-BB35-6144A465208D}" dt="2024-03-06T00:05:15.006" v="19516" actId="14430"/>
          <ac:spMkLst>
            <pc:docMk/>
            <pc:sldMk cId="598804470" sldId="292"/>
            <ac:spMk id="12" creationId="{64C1CA78-AC81-D6EB-1853-60458C4DEFE2}"/>
          </ac:spMkLst>
        </pc:spChg>
        <pc:spChg chg="add">
          <ac:chgData name="Colbert, Jordan" userId="ee7b72dc-2fcf-4029-959b-20fa532d9952" providerId="ADAL" clId="{359231D6-716A-984F-BB35-6144A465208D}" dt="2024-03-05T06:12:36.952" v="16216" actId="26606"/>
          <ac:spMkLst>
            <pc:docMk/>
            <pc:sldMk cId="598804470" sldId="292"/>
            <ac:spMk id="16" creationId="{AB8C311F-7253-4AED-9701-7FC0708C41C7}"/>
          </ac:spMkLst>
        </pc:spChg>
        <pc:spChg chg="add">
          <ac:chgData name="Colbert, Jordan" userId="ee7b72dc-2fcf-4029-959b-20fa532d9952" providerId="ADAL" clId="{359231D6-716A-984F-BB35-6144A465208D}" dt="2024-03-05T06:12:36.952" v="16216" actId="26606"/>
          <ac:spMkLst>
            <pc:docMk/>
            <pc:sldMk cId="598804470" sldId="292"/>
            <ac:spMk id="18" creationId="{E2384209-CB15-4CDF-9D31-C44FD9A3F20D}"/>
          </ac:spMkLst>
        </pc:spChg>
        <pc:spChg chg="add">
          <ac:chgData name="Colbert, Jordan" userId="ee7b72dc-2fcf-4029-959b-20fa532d9952" providerId="ADAL" clId="{359231D6-716A-984F-BB35-6144A465208D}" dt="2024-03-05T06:12:36.952" v="16216" actId="26606"/>
          <ac:spMkLst>
            <pc:docMk/>
            <pc:sldMk cId="598804470" sldId="292"/>
            <ac:spMk id="20" creationId="{2633B3B5-CC90-43F0-8714-D31D1F3F0209}"/>
          </ac:spMkLst>
        </pc:spChg>
        <pc:spChg chg="add">
          <ac:chgData name="Colbert, Jordan" userId="ee7b72dc-2fcf-4029-959b-20fa532d9952" providerId="ADAL" clId="{359231D6-716A-984F-BB35-6144A465208D}" dt="2024-03-05T06:12:36.952" v="16216" actId="26606"/>
          <ac:spMkLst>
            <pc:docMk/>
            <pc:sldMk cId="598804470" sldId="292"/>
            <ac:spMk id="22" creationId="{A8D57A06-A426-446D-B02C-A2DC6B62E45E}"/>
          </ac:spMkLst>
        </pc:spChg>
        <pc:picChg chg="add mod">
          <ac:chgData name="Colbert, Jordan" userId="ee7b72dc-2fcf-4029-959b-20fa532d9952" providerId="ADAL" clId="{359231D6-716A-984F-BB35-6144A465208D}" dt="2024-03-06T01:07:21.518" v="20033" actId="1076"/>
          <ac:picMkLst>
            <pc:docMk/>
            <pc:sldMk cId="598804470" sldId="292"/>
            <ac:picMk id="4" creationId="{2810B44E-8779-6329-6952-6D440121DC8B}"/>
          </ac:picMkLst>
        </pc:picChg>
        <pc:picChg chg="add del mod ord">
          <ac:chgData name="Colbert, Jordan" userId="ee7b72dc-2fcf-4029-959b-20fa532d9952" providerId="ADAL" clId="{359231D6-716A-984F-BB35-6144A465208D}" dt="2024-03-05T06:11:36.731" v="16214" actId="478"/>
          <ac:picMkLst>
            <pc:docMk/>
            <pc:sldMk cId="598804470" sldId="292"/>
            <ac:picMk id="6" creationId="{3A278355-EF94-5322-F5F4-7CB642C5CB11}"/>
          </ac:picMkLst>
        </pc:picChg>
        <pc:picChg chg="add del mod">
          <ac:chgData name="Colbert, Jordan" userId="ee7b72dc-2fcf-4029-959b-20fa532d9952" providerId="ADAL" clId="{359231D6-716A-984F-BB35-6144A465208D}" dt="2024-03-06T01:06:32.577" v="20026" actId="478"/>
          <ac:picMkLst>
            <pc:docMk/>
            <pc:sldMk cId="598804470" sldId="292"/>
            <ac:picMk id="11" creationId="{DB781B10-1CEC-80D6-0AD9-0097831BFCE3}"/>
          </ac:picMkLst>
        </pc:picChg>
      </pc:sldChg>
      <pc:sldChg chg="addSp delSp modSp new mod setBg">
        <pc:chgData name="Colbert, Jordan" userId="ee7b72dc-2fcf-4029-959b-20fa532d9952" providerId="ADAL" clId="{359231D6-716A-984F-BB35-6144A465208D}" dt="2024-03-06T00:35:54.556" v="19720" actId="948"/>
        <pc:sldMkLst>
          <pc:docMk/>
          <pc:sldMk cId="297891617" sldId="293"/>
        </pc:sldMkLst>
        <pc:spChg chg="mod ord">
          <ac:chgData name="Colbert, Jordan" userId="ee7b72dc-2fcf-4029-959b-20fa532d9952" providerId="ADAL" clId="{359231D6-716A-984F-BB35-6144A465208D}" dt="2024-03-06T00:34:03.420" v="19628" actId="13244"/>
          <ac:spMkLst>
            <pc:docMk/>
            <pc:sldMk cId="297891617" sldId="293"/>
            <ac:spMk id="2" creationId="{8ECCB677-4A5C-6082-7FA2-69179992A3D1}"/>
          </ac:spMkLst>
        </pc:spChg>
        <pc:spChg chg="mod ord">
          <ac:chgData name="Colbert, Jordan" userId="ee7b72dc-2fcf-4029-959b-20fa532d9952" providerId="ADAL" clId="{359231D6-716A-984F-BB35-6144A465208D}" dt="2024-03-06T00:35:54.556" v="19720" actId="948"/>
          <ac:spMkLst>
            <pc:docMk/>
            <pc:sldMk cId="297891617" sldId="293"/>
            <ac:spMk id="3" creationId="{4766E49E-CEF4-2FB1-6D6F-1D35455CB2F3}"/>
          </ac:spMkLst>
        </pc:spChg>
        <pc:spChg chg="add del">
          <ac:chgData name="Colbert, Jordan" userId="ee7b72dc-2fcf-4029-959b-20fa532d9952" providerId="ADAL" clId="{359231D6-716A-984F-BB35-6144A465208D}" dt="2024-03-05T20:33:32.315" v="17172" actId="26606"/>
          <ac:spMkLst>
            <pc:docMk/>
            <pc:sldMk cId="297891617" sldId="293"/>
            <ac:spMk id="10" creationId="{EDDBB197-D710-4A4F-A9CA-FD2177498BE8}"/>
          </ac:spMkLst>
        </pc:spChg>
        <pc:spChg chg="add del">
          <ac:chgData name="Colbert, Jordan" userId="ee7b72dc-2fcf-4029-959b-20fa532d9952" providerId="ADAL" clId="{359231D6-716A-984F-BB35-6144A465208D}" dt="2024-03-05T20:33:03.133" v="17167" actId="26606"/>
          <ac:spMkLst>
            <pc:docMk/>
            <pc:sldMk cId="297891617" sldId="293"/>
            <ac:spMk id="12" creationId="{5D7F64A8-D625-4F61-A290-B499BB62ACFF}"/>
          </ac:spMkLst>
        </pc:spChg>
        <pc:spChg chg="add del">
          <ac:chgData name="Colbert, Jordan" userId="ee7b72dc-2fcf-4029-959b-20fa532d9952" providerId="ADAL" clId="{359231D6-716A-984F-BB35-6144A465208D}" dt="2024-03-05T20:33:32.315" v="17172" actId="26606"/>
          <ac:spMkLst>
            <pc:docMk/>
            <pc:sldMk cId="297891617" sldId="293"/>
            <ac:spMk id="19" creationId="{975D1CFA-2CDB-4B64-BD9F-85744E8DA12F}"/>
          </ac:spMkLst>
        </pc:spChg>
        <pc:spChg chg="add del">
          <ac:chgData name="Colbert, Jordan" userId="ee7b72dc-2fcf-4029-959b-20fa532d9952" providerId="ADAL" clId="{359231D6-716A-984F-BB35-6144A465208D}" dt="2024-03-05T20:33:32.254" v="17171" actId="26606"/>
          <ac:spMkLst>
            <pc:docMk/>
            <pc:sldMk cId="297891617" sldId="293"/>
            <ac:spMk id="25" creationId="{B6FACB3C-9069-4791-BC5C-0DB7CD19B853}"/>
          </ac:spMkLst>
        </pc:spChg>
        <pc:spChg chg="add del">
          <ac:chgData name="Colbert, Jordan" userId="ee7b72dc-2fcf-4029-959b-20fa532d9952" providerId="ADAL" clId="{359231D6-716A-984F-BB35-6144A465208D}" dt="2024-03-05T20:33:32.254" v="17171" actId="26606"/>
          <ac:spMkLst>
            <pc:docMk/>
            <pc:sldMk cId="297891617" sldId="293"/>
            <ac:spMk id="27" creationId="{71F2038E-D777-4B76-81DD-DD13EE91B9DD}"/>
          </ac:spMkLst>
        </pc:spChg>
        <pc:spChg chg="add del">
          <ac:chgData name="Colbert, Jordan" userId="ee7b72dc-2fcf-4029-959b-20fa532d9952" providerId="ADAL" clId="{359231D6-716A-984F-BB35-6144A465208D}" dt="2024-03-05T20:34:23.060" v="17178" actId="26606"/>
          <ac:spMkLst>
            <pc:docMk/>
            <pc:sldMk cId="297891617" sldId="293"/>
            <ac:spMk id="35" creationId="{7FF47CB7-972F-479F-A36D-9E72D26EC8DA}"/>
          </ac:spMkLst>
        </pc:spChg>
        <pc:spChg chg="add del">
          <ac:chgData name="Colbert, Jordan" userId="ee7b72dc-2fcf-4029-959b-20fa532d9952" providerId="ADAL" clId="{359231D6-716A-984F-BB35-6144A465208D}" dt="2024-03-05T20:34:23.060" v="17178" actId="26606"/>
          <ac:spMkLst>
            <pc:docMk/>
            <pc:sldMk cId="297891617" sldId="293"/>
            <ac:spMk id="36" creationId="{0D153B68-5844-490D-8E67-F616D6D721CA}"/>
          </ac:spMkLst>
        </pc:spChg>
        <pc:spChg chg="add del">
          <ac:chgData name="Colbert, Jordan" userId="ee7b72dc-2fcf-4029-959b-20fa532d9952" providerId="ADAL" clId="{359231D6-716A-984F-BB35-6144A465208D}" dt="2024-03-05T20:34:23.060" v="17178" actId="26606"/>
          <ac:spMkLst>
            <pc:docMk/>
            <pc:sldMk cId="297891617" sldId="293"/>
            <ac:spMk id="37" creationId="{9A0D773F-7A7D-4DBB-9DEA-86BB8B8F4BC8}"/>
          </ac:spMkLst>
        </pc:spChg>
        <pc:grpChg chg="add del">
          <ac:chgData name="Colbert, Jordan" userId="ee7b72dc-2fcf-4029-959b-20fa532d9952" providerId="ADAL" clId="{359231D6-716A-984F-BB35-6144A465208D}" dt="2024-03-05T20:33:32.315" v="17172" actId="26606"/>
          <ac:grpSpMkLst>
            <pc:docMk/>
            <pc:sldMk cId="297891617" sldId="293"/>
            <ac:grpSpMk id="14" creationId="{25EE5136-01F1-466C-962D-BA9B4C6757AA}"/>
          </ac:grpSpMkLst>
        </pc:grpChg>
        <pc:grpChg chg="add del">
          <ac:chgData name="Colbert, Jordan" userId="ee7b72dc-2fcf-4029-959b-20fa532d9952" providerId="ADAL" clId="{359231D6-716A-984F-BB35-6144A465208D}" dt="2024-03-05T20:33:32.254" v="17171" actId="26606"/>
          <ac:grpSpMkLst>
            <pc:docMk/>
            <pc:sldMk cId="297891617" sldId="293"/>
            <ac:grpSpMk id="29" creationId="{DD354807-230F-4402-B1B9-F733A8F1F190}"/>
          </ac:grpSpMkLst>
        </pc:grpChg>
        <pc:grpChg chg="add del">
          <ac:chgData name="Colbert, Jordan" userId="ee7b72dc-2fcf-4029-959b-20fa532d9952" providerId="ADAL" clId="{359231D6-716A-984F-BB35-6144A465208D}" dt="2024-03-05T20:34:35.717" v="17181" actId="26606"/>
          <ac:grpSpMkLst>
            <pc:docMk/>
            <pc:sldMk cId="297891617" sldId="293"/>
            <ac:grpSpMk id="43" creationId="{A5AFD70F-20E3-55D2-E154-7D4FACFBB016}"/>
          </ac:grpSpMkLst>
        </pc:grpChg>
        <pc:grpChg chg="add">
          <ac:chgData name="Colbert, Jordan" userId="ee7b72dc-2fcf-4029-959b-20fa532d9952" providerId="ADAL" clId="{359231D6-716A-984F-BB35-6144A465208D}" dt="2024-03-05T20:34:35.717" v="17181" actId="26606"/>
          <ac:grpSpMkLst>
            <pc:docMk/>
            <pc:sldMk cId="297891617" sldId="293"/>
            <ac:grpSpMk id="50" creationId="{5EC81CC9-EAC3-3907-9268-3A583E3B6356}"/>
          </ac:grpSpMkLst>
        </pc:grpChg>
        <pc:picChg chg="add del">
          <ac:chgData name="Colbert, Jordan" userId="ee7b72dc-2fcf-4029-959b-20fa532d9952" providerId="ADAL" clId="{359231D6-716A-984F-BB35-6144A465208D}" dt="2024-03-05T20:33:03.133" v="17167" actId="26606"/>
          <ac:picMkLst>
            <pc:docMk/>
            <pc:sldMk cId="297891617" sldId="293"/>
            <ac:picMk id="7" creationId="{F72CF5D8-3EA5-7A0B-EF68-EC5A2E911407}"/>
          </ac:picMkLst>
        </pc:picChg>
        <pc:picChg chg="add del">
          <ac:chgData name="Colbert, Jordan" userId="ee7b72dc-2fcf-4029-959b-20fa532d9952" providerId="ADAL" clId="{359231D6-716A-984F-BB35-6144A465208D}" dt="2024-03-05T20:33:03.133" v="17167" actId="26606"/>
          <ac:picMkLst>
            <pc:docMk/>
            <pc:sldMk cId="297891617" sldId="293"/>
            <ac:picMk id="9" creationId="{B2401970-BCCB-4672-9002-12DA9AF11304}"/>
          </ac:picMkLst>
        </pc:picChg>
        <pc:picChg chg="add del mod">
          <ac:chgData name="Colbert, Jordan" userId="ee7b72dc-2fcf-4029-959b-20fa532d9952" providerId="ADAL" clId="{359231D6-716A-984F-BB35-6144A465208D}" dt="2024-03-05T20:34:17.179" v="17177" actId="478"/>
          <ac:picMkLst>
            <pc:docMk/>
            <pc:sldMk cId="297891617" sldId="293"/>
            <ac:picMk id="20" creationId="{607003FB-3A96-AB18-24F8-FC609C38834F}"/>
          </ac:picMkLst>
        </pc:picChg>
        <pc:picChg chg="add mod">
          <ac:chgData name="Colbert, Jordan" userId="ee7b72dc-2fcf-4029-959b-20fa532d9952" providerId="ADAL" clId="{359231D6-716A-984F-BB35-6144A465208D}" dt="2024-03-05T20:34:35.717" v="17181" actId="26606"/>
          <ac:picMkLst>
            <pc:docMk/>
            <pc:sldMk cId="297891617" sldId="293"/>
            <ac:picMk id="39" creationId="{D48BE41D-B146-4B67-4BC8-B6AB770DB0C2}"/>
          </ac:picMkLst>
        </pc:picChg>
      </pc:sldChg>
      <pc:sldChg chg="addSp delSp modSp new mod setBg">
        <pc:chgData name="Colbert, Jordan" userId="ee7b72dc-2fcf-4029-959b-20fa532d9952" providerId="ADAL" clId="{359231D6-716A-984F-BB35-6144A465208D}" dt="2024-03-06T00:36:49.594" v="19724" actId="948"/>
        <pc:sldMkLst>
          <pc:docMk/>
          <pc:sldMk cId="1909855897" sldId="294"/>
        </pc:sldMkLst>
        <pc:spChg chg="mod">
          <ac:chgData name="Colbert, Jordan" userId="ee7b72dc-2fcf-4029-959b-20fa532d9952" providerId="ADAL" clId="{359231D6-716A-984F-BB35-6144A465208D}" dt="2024-03-05T21:14:59.348" v="17334" actId="20577"/>
          <ac:spMkLst>
            <pc:docMk/>
            <pc:sldMk cId="1909855897" sldId="294"/>
            <ac:spMk id="2" creationId="{3D98BCAB-902E-A17A-47AA-635F7EF3DA4E}"/>
          </ac:spMkLst>
        </pc:spChg>
        <pc:spChg chg="mod">
          <ac:chgData name="Colbert, Jordan" userId="ee7b72dc-2fcf-4029-959b-20fa532d9952" providerId="ADAL" clId="{359231D6-716A-984F-BB35-6144A465208D}" dt="2024-03-06T00:36:49.594" v="19724" actId="948"/>
          <ac:spMkLst>
            <pc:docMk/>
            <pc:sldMk cId="1909855897" sldId="294"/>
            <ac:spMk id="3" creationId="{5193E775-10C0-69EA-6AD3-AAB42CE34636}"/>
          </ac:spMkLst>
        </pc:spChg>
        <pc:spChg chg="add del">
          <ac:chgData name="Colbert, Jordan" userId="ee7b72dc-2fcf-4029-959b-20fa532d9952" providerId="ADAL" clId="{359231D6-716A-984F-BB35-6144A465208D}" dt="2024-03-05T20:37:01.159" v="17309" actId="26606"/>
          <ac:spMkLst>
            <pc:docMk/>
            <pc:sldMk cId="1909855897" sldId="294"/>
            <ac:spMk id="8" creationId="{6CF042CA-1AB3-5530-1155-8018D6D6A106}"/>
          </ac:spMkLst>
        </pc:spChg>
        <pc:spChg chg="add del">
          <ac:chgData name="Colbert, Jordan" userId="ee7b72dc-2fcf-4029-959b-20fa532d9952" providerId="ADAL" clId="{359231D6-716A-984F-BB35-6144A465208D}" dt="2024-03-05T20:37:01.159" v="17309" actId="26606"/>
          <ac:spMkLst>
            <pc:docMk/>
            <pc:sldMk cId="1909855897" sldId="294"/>
            <ac:spMk id="10" creationId="{7BD5A982-4141-9143-22DC-C0713B397EB8}"/>
          </ac:spMkLst>
        </pc:spChg>
        <pc:spChg chg="add del">
          <ac:chgData name="Colbert, Jordan" userId="ee7b72dc-2fcf-4029-959b-20fa532d9952" providerId="ADAL" clId="{359231D6-716A-984F-BB35-6144A465208D}" dt="2024-03-05T20:36:48.038" v="17304" actId="26606"/>
          <ac:spMkLst>
            <pc:docMk/>
            <pc:sldMk cId="1909855897" sldId="294"/>
            <ac:spMk id="15" creationId="{CB299CAB-C506-454B-90FC-4065728297D3}"/>
          </ac:spMkLst>
        </pc:spChg>
        <pc:spChg chg="add del">
          <ac:chgData name="Colbert, Jordan" userId="ee7b72dc-2fcf-4029-959b-20fa532d9952" providerId="ADAL" clId="{359231D6-716A-984F-BB35-6144A465208D}" dt="2024-03-05T20:36:48.038" v="17304" actId="26606"/>
          <ac:spMkLst>
            <pc:docMk/>
            <pc:sldMk cId="1909855897" sldId="294"/>
            <ac:spMk id="17" creationId="{C8D99311-F254-40F1-8AB5-EE3E7B9B6872}"/>
          </ac:spMkLst>
        </pc:spChg>
        <pc:spChg chg="add del">
          <ac:chgData name="Colbert, Jordan" userId="ee7b72dc-2fcf-4029-959b-20fa532d9952" providerId="ADAL" clId="{359231D6-716A-984F-BB35-6144A465208D}" dt="2024-03-05T20:36:48.038" v="17304" actId="26606"/>
          <ac:spMkLst>
            <pc:docMk/>
            <pc:sldMk cId="1909855897" sldId="294"/>
            <ac:spMk id="19" creationId="{7D89E3CB-00ED-4691-9F0F-F23EA3564705}"/>
          </ac:spMkLst>
        </pc:spChg>
        <pc:spChg chg="add del">
          <ac:chgData name="Colbert, Jordan" userId="ee7b72dc-2fcf-4029-959b-20fa532d9952" providerId="ADAL" clId="{359231D6-716A-984F-BB35-6144A465208D}" dt="2024-03-05T20:36:53.472" v="17306" actId="26606"/>
          <ac:spMkLst>
            <pc:docMk/>
            <pc:sldMk cId="1909855897" sldId="294"/>
            <ac:spMk id="22" creationId="{CBB2B1F0-0DD6-4744-9A46-7A344FB48E40}"/>
          </ac:spMkLst>
        </pc:spChg>
        <pc:spChg chg="add del">
          <ac:chgData name="Colbert, Jordan" userId="ee7b72dc-2fcf-4029-959b-20fa532d9952" providerId="ADAL" clId="{359231D6-716A-984F-BB35-6144A465208D}" dt="2024-03-05T20:36:53.472" v="17306" actId="26606"/>
          <ac:spMkLst>
            <pc:docMk/>
            <pc:sldMk cId="1909855897" sldId="294"/>
            <ac:spMk id="23" creationId="{52D502E5-F6B4-4D58-B4AE-FC466FF15EE8}"/>
          </ac:spMkLst>
        </pc:spChg>
        <pc:spChg chg="add del">
          <ac:chgData name="Colbert, Jordan" userId="ee7b72dc-2fcf-4029-959b-20fa532d9952" providerId="ADAL" clId="{359231D6-716A-984F-BB35-6144A465208D}" dt="2024-03-05T20:36:53.472" v="17306" actId="26606"/>
          <ac:spMkLst>
            <pc:docMk/>
            <pc:sldMk cId="1909855897" sldId="294"/>
            <ac:spMk id="24" creationId="{9DECDBF4-02B6-4BB4-B65B-B8107AD6A9E8}"/>
          </ac:spMkLst>
        </pc:spChg>
        <pc:spChg chg="add del">
          <ac:chgData name="Colbert, Jordan" userId="ee7b72dc-2fcf-4029-959b-20fa532d9952" providerId="ADAL" clId="{359231D6-716A-984F-BB35-6144A465208D}" dt="2024-03-05T20:37:01.154" v="17308" actId="26606"/>
          <ac:spMkLst>
            <pc:docMk/>
            <pc:sldMk cId="1909855897" sldId="294"/>
            <ac:spMk id="26" creationId="{CB299CAB-C506-454B-90FC-4065728297D3}"/>
          </ac:spMkLst>
        </pc:spChg>
        <pc:spChg chg="add del">
          <ac:chgData name="Colbert, Jordan" userId="ee7b72dc-2fcf-4029-959b-20fa532d9952" providerId="ADAL" clId="{359231D6-716A-984F-BB35-6144A465208D}" dt="2024-03-05T20:37:01.154" v="17308" actId="26606"/>
          <ac:spMkLst>
            <pc:docMk/>
            <pc:sldMk cId="1909855897" sldId="294"/>
            <ac:spMk id="27" creationId="{C8D99311-F254-40F1-8AB5-EE3E7B9B6872}"/>
          </ac:spMkLst>
        </pc:spChg>
        <pc:spChg chg="add del">
          <ac:chgData name="Colbert, Jordan" userId="ee7b72dc-2fcf-4029-959b-20fa532d9952" providerId="ADAL" clId="{359231D6-716A-984F-BB35-6144A465208D}" dt="2024-03-05T20:37:01.154" v="17308" actId="26606"/>
          <ac:spMkLst>
            <pc:docMk/>
            <pc:sldMk cId="1909855897" sldId="294"/>
            <ac:spMk id="28" creationId="{7D89E3CB-00ED-4691-9F0F-F23EA3564705}"/>
          </ac:spMkLst>
        </pc:spChg>
        <pc:spChg chg="add">
          <ac:chgData name="Colbert, Jordan" userId="ee7b72dc-2fcf-4029-959b-20fa532d9952" providerId="ADAL" clId="{359231D6-716A-984F-BB35-6144A465208D}" dt="2024-03-05T20:37:01.159" v="17309" actId="26606"/>
          <ac:spMkLst>
            <pc:docMk/>
            <pc:sldMk cId="1909855897" sldId="294"/>
            <ac:spMk id="30" creationId="{CBB2B1F0-0DD6-4744-9A46-7A344FB48E40}"/>
          </ac:spMkLst>
        </pc:spChg>
        <pc:spChg chg="add">
          <ac:chgData name="Colbert, Jordan" userId="ee7b72dc-2fcf-4029-959b-20fa532d9952" providerId="ADAL" clId="{359231D6-716A-984F-BB35-6144A465208D}" dt="2024-03-05T20:37:01.159" v="17309" actId="26606"/>
          <ac:spMkLst>
            <pc:docMk/>
            <pc:sldMk cId="1909855897" sldId="294"/>
            <ac:spMk id="31" creationId="{52D502E5-F6B4-4D58-B4AE-FC466FF15EE8}"/>
          </ac:spMkLst>
        </pc:spChg>
        <pc:spChg chg="add">
          <ac:chgData name="Colbert, Jordan" userId="ee7b72dc-2fcf-4029-959b-20fa532d9952" providerId="ADAL" clId="{359231D6-716A-984F-BB35-6144A465208D}" dt="2024-03-05T20:37:01.159" v="17309" actId="26606"/>
          <ac:spMkLst>
            <pc:docMk/>
            <pc:sldMk cId="1909855897" sldId="294"/>
            <ac:spMk id="32" creationId="{9DECDBF4-02B6-4BB4-B65B-B8107AD6A9E8}"/>
          </ac:spMkLst>
        </pc:spChg>
        <pc:grpChg chg="add del">
          <ac:chgData name="Colbert, Jordan" userId="ee7b72dc-2fcf-4029-959b-20fa532d9952" providerId="ADAL" clId="{359231D6-716A-984F-BB35-6144A465208D}" dt="2024-03-05T20:36:41.736" v="17300" actId="26606"/>
          <ac:grpSpMkLst>
            <pc:docMk/>
            <pc:sldMk cId="1909855897" sldId="294"/>
            <ac:grpSpMk id="16" creationId="{5EFBDE31-BB3E-6CFC-23CD-B5976DA38438}"/>
          </ac:grpSpMkLst>
        </pc:grpChg>
        <pc:grpChg chg="add del">
          <ac:chgData name="Colbert, Jordan" userId="ee7b72dc-2fcf-4029-959b-20fa532d9952" providerId="ADAL" clId="{359231D6-716A-984F-BB35-6144A465208D}" dt="2024-03-05T20:36:46.258" v="17302" actId="26606"/>
          <ac:grpSpMkLst>
            <pc:docMk/>
            <pc:sldMk cId="1909855897" sldId="294"/>
            <ac:grpSpMk id="21" creationId="{8CE57D37-C2D0-066B-1AE3-6F4244344F27}"/>
          </ac:grpSpMkLst>
        </pc:grpChg>
        <pc:picChg chg="add del">
          <ac:chgData name="Colbert, Jordan" userId="ee7b72dc-2fcf-4029-959b-20fa532d9952" providerId="ADAL" clId="{359231D6-716A-984F-BB35-6144A465208D}" dt="2024-03-05T20:36:41.736" v="17300" actId="26606"/>
          <ac:picMkLst>
            <pc:docMk/>
            <pc:sldMk cId="1909855897" sldId="294"/>
            <ac:picMk id="12" creationId="{864FE20C-5760-6C35-3657-43FC83070FDA}"/>
          </ac:picMkLst>
        </pc:picChg>
        <pc:picChg chg="add del">
          <ac:chgData name="Colbert, Jordan" userId="ee7b72dc-2fcf-4029-959b-20fa532d9952" providerId="ADAL" clId="{359231D6-716A-984F-BB35-6144A465208D}" dt="2024-03-05T20:36:46.258" v="17302" actId="26606"/>
          <ac:picMkLst>
            <pc:docMk/>
            <pc:sldMk cId="1909855897" sldId="294"/>
            <ac:picMk id="20" creationId="{25C86C53-545A-83A7-1E0D-8ADF432E071E}"/>
          </ac:picMkLst>
        </pc:picChg>
      </pc:sldChg>
      <pc:sldChg chg="addSp delSp modSp new mod setBg setClrOvrMap">
        <pc:chgData name="Colbert, Jordan" userId="ee7b72dc-2fcf-4029-959b-20fa532d9952" providerId="ADAL" clId="{359231D6-716A-984F-BB35-6144A465208D}" dt="2024-03-06T00:03:07.796" v="19413" actId="962"/>
        <pc:sldMkLst>
          <pc:docMk/>
          <pc:sldMk cId="3905952620" sldId="295"/>
        </pc:sldMkLst>
        <pc:spChg chg="mod">
          <ac:chgData name="Colbert, Jordan" userId="ee7b72dc-2fcf-4029-959b-20fa532d9952" providerId="ADAL" clId="{359231D6-716A-984F-BB35-6144A465208D}" dt="2024-03-05T21:27:34.943" v="17982" actId="26606"/>
          <ac:spMkLst>
            <pc:docMk/>
            <pc:sldMk cId="3905952620" sldId="295"/>
            <ac:spMk id="2" creationId="{EB83E8E7-9969-D608-AEB9-43F89D933548}"/>
          </ac:spMkLst>
        </pc:spChg>
        <pc:spChg chg="add del mod">
          <ac:chgData name="Colbert, Jordan" userId="ee7b72dc-2fcf-4029-959b-20fa532d9952" providerId="ADAL" clId="{359231D6-716A-984F-BB35-6144A465208D}" dt="2024-03-05T21:26:52.620" v="17979" actId="26606"/>
          <ac:spMkLst>
            <pc:docMk/>
            <pc:sldMk cId="3905952620" sldId="295"/>
            <ac:spMk id="3" creationId="{C50D74A4-D14A-76CA-E965-8E421D2DF1BF}"/>
          </ac:spMkLst>
        </pc:spChg>
        <pc:spChg chg="add del">
          <ac:chgData name="Colbert, Jordan" userId="ee7b72dc-2fcf-4029-959b-20fa532d9952" providerId="ADAL" clId="{359231D6-716A-984F-BB35-6144A465208D}" dt="2024-03-05T21:26:10.648" v="17960" actId="26606"/>
          <ac:spMkLst>
            <pc:docMk/>
            <pc:sldMk cId="3905952620" sldId="295"/>
            <ac:spMk id="9" creationId="{2659FDB4-FCBE-4A89-B46D-43D4FA54464D}"/>
          </ac:spMkLst>
        </pc:spChg>
        <pc:spChg chg="add del">
          <ac:chgData name="Colbert, Jordan" userId="ee7b72dc-2fcf-4029-959b-20fa532d9952" providerId="ADAL" clId="{359231D6-716A-984F-BB35-6144A465208D}" dt="2024-03-05T21:26:33.994" v="17968" actId="26606"/>
          <ac:spMkLst>
            <pc:docMk/>
            <pc:sldMk cId="3905952620" sldId="295"/>
            <ac:spMk id="10" creationId="{EDDBB197-D710-4A4F-A9CA-FD2177498BE8}"/>
          </ac:spMkLst>
        </pc:spChg>
        <pc:spChg chg="add del">
          <ac:chgData name="Colbert, Jordan" userId="ee7b72dc-2fcf-4029-959b-20fa532d9952" providerId="ADAL" clId="{359231D6-716A-984F-BB35-6144A465208D}" dt="2024-03-05T21:26:33.994" v="17968" actId="26606"/>
          <ac:spMkLst>
            <pc:docMk/>
            <pc:sldMk cId="3905952620" sldId="295"/>
            <ac:spMk id="12" creationId="{975D1CFA-2CDB-4B64-BD9F-85744E8DA12F}"/>
          </ac:spMkLst>
        </pc:spChg>
        <pc:spChg chg="add del">
          <ac:chgData name="Colbert, Jordan" userId="ee7b72dc-2fcf-4029-959b-20fa532d9952" providerId="ADAL" clId="{359231D6-716A-984F-BB35-6144A465208D}" dt="2024-03-05T21:26:19.765" v="17962" actId="26606"/>
          <ac:spMkLst>
            <pc:docMk/>
            <pc:sldMk cId="3905952620" sldId="295"/>
            <ac:spMk id="14" creationId="{A1F6BF70-C7D1-4AF9-8DB4-BEEB8A9C3529}"/>
          </ac:spMkLst>
        </pc:spChg>
        <pc:spChg chg="add del">
          <ac:chgData name="Colbert, Jordan" userId="ee7b72dc-2fcf-4029-959b-20fa532d9952" providerId="ADAL" clId="{359231D6-716A-984F-BB35-6144A465208D}" dt="2024-03-05T21:26:19.765" v="17962" actId="26606"/>
          <ac:spMkLst>
            <pc:docMk/>
            <pc:sldMk cId="3905952620" sldId="295"/>
            <ac:spMk id="15" creationId="{2C1BBA94-3F40-40AA-8BB9-E69E25E537C1}"/>
          </ac:spMkLst>
        </pc:spChg>
        <pc:spChg chg="add del">
          <ac:chgData name="Colbert, Jordan" userId="ee7b72dc-2fcf-4029-959b-20fa532d9952" providerId="ADAL" clId="{359231D6-716A-984F-BB35-6144A465208D}" dt="2024-03-05T21:26:22.741" v="17964" actId="26606"/>
          <ac:spMkLst>
            <pc:docMk/>
            <pc:sldMk cId="3905952620" sldId="295"/>
            <ac:spMk id="19" creationId="{738F59A4-4431-460D-8E49-6E65C189A566}"/>
          </ac:spMkLst>
        </pc:spChg>
        <pc:spChg chg="add del">
          <ac:chgData name="Colbert, Jordan" userId="ee7b72dc-2fcf-4029-959b-20fa532d9952" providerId="ADAL" clId="{359231D6-716A-984F-BB35-6144A465208D}" dt="2024-03-05T21:26:30.292" v="17966" actId="26606"/>
          <ac:spMkLst>
            <pc:docMk/>
            <pc:sldMk cId="3905952620" sldId="295"/>
            <ac:spMk id="25" creationId="{8DF67618-B87B-4195-8E24-3B126F79FF55}"/>
          </ac:spMkLst>
        </pc:spChg>
        <pc:spChg chg="add del">
          <ac:chgData name="Colbert, Jordan" userId="ee7b72dc-2fcf-4029-959b-20fa532d9952" providerId="ADAL" clId="{359231D6-716A-984F-BB35-6144A465208D}" dt="2024-03-05T21:26:30.292" v="17966" actId="26606"/>
          <ac:spMkLst>
            <pc:docMk/>
            <pc:sldMk cId="3905952620" sldId="295"/>
            <ac:spMk id="26" creationId="{64960379-9FF9-400A-A8A8-F5AB633FD3BF}"/>
          </ac:spMkLst>
        </pc:spChg>
        <pc:spChg chg="add del">
          <ac:chgData name="Colbert, Jordan" userId="ee7b72dc-2fcf-4029-959b-20fa532d9952" providerId="ADAL" clId="{359231D6-716A-984F-BB35-6144A465208D}" dt="2024-03-05T21:26:33.994" v="17968" actId="26606"/>
          <ac:spMkLst>
            <pc:docMk/>
            <pc:sldMk cId="3905952620" sldId="295"/>
            <ac:spMk id="37" creationId="{C50D74A4-D14A-76CA-E965-8E421D2DF1BF}"/>
          </ac:spMkLst>
        </pc:spChg>
        <pc:spChg chg="add del">
          <ac:chgData name="Colbert, Jordan" userId="ee7b72dc-2fcf-4029-959b-20fa532d9952" providerId="ADAL" clId="{359231D6-716A-984F-BB35-6144A465208D}" dt="2024-03-05T21:26:38.619" v="17970" actId="26606"/>
          <ac:spMkLst>
            <pc:docMk/>
            <pc:sldMk cId="3905952620" sldId="295"/>
            <ac:spMk id="44" creationId="{5D7F64A8-D625-4F61-A290-B499BB62ACFF}"/>
          </ac:spMkLst>
        </pc:spChg>
        <pc:spChg chg="add del">
          <ac:chgData name="Colbert, Jordan" userId="ee7b72dc-2fcf-4029-959b-20fa532d9952" providerId="ADAL" clId="{359231D6-716A-984F-BB35-6144A465208D}" dt="2024-03-05T21:26:38.619" v="17970" actId="26606"/>
          <ac:spMkLst>
            <pc:docMk/>
            <pc:sldMk cId="3905952620" sldId="295"/>
            <ac:spMk id="46" creationId="{C50D74A4-D14A-76CA-E965-8E421D2DF1BF}"/>
          </ac:spMkLst>
        </pc:spChg>
        <pc:spChg chg="add del">
          <ac:chgData name="Colbert, Jordan" userId="ee7b72dc-2fcf-4029-959b-20fa532d9952" providerId="ADAL" clId="{359231D6-716A-984F-BB35-6144A465208D}" dt="2024-03-05T21:26:52.581" v="17978" actId="26606"/>
          <ac:spMkLst>
            <pc:docMk/>
            <pc:sldMk cId="3905952620" sldId="295"/>
            <ac:spMk id="55" creationId="{A1F6BF70-C7D1-4AF9-8DB4-BEEB8A9C3529}"/>
          </ac:spMkLst>
        </pc:spChg>
        <pc:spChg chg="add del">
          <ac:chgData name="Colbert, Jordan" userId="ee7b72dc-2fcf-4029-959b-20fa532d9952" providerId="ADAL" clId="{359231D6-716A-984F-BB35-6144A465208D}" dt="2024-03-05T21:26:52.581" v="17978" actId="26606"/>
          <ac:spMkLst>
            <pc:docMk/>
            <pc:sldMk cId="3905952620" sldId="295"/>
            <ac:spMk id="59" creationId="{2C1BBA94-3F40-40AA-8BB9-E69E25E537C1}"/>
          </ac:spMkLst>
        </pc:spChg>
        <pc:spChg chg="add del">
          <ac:chgData name="Colbert, Jordan" userId="ee7b72dc-2fcf-4029-959b-20fa532d9952" providerId="ADAL" clId="{359231D6-716A-984F-BB35-6144A465208D}" dt="2024-03-05T21:27:34.982" v="17983" actId="26606"/>
          <ac:spMkLst>
            <pc:docMk/>
            <pc:sldMk cId="3905952620" sldId="295"/>
            <ac:spMk id="62" creationId="{2659FDB4-FCBE-4A89-B46D-43D4FA54464D}"/>
          </ac:spMkLst>
        </pc:spChg>
        <pc:spChg chg="add">
          <ac:chgData name="Colbert, Jordan" userId="ee7b72dc-2fcf-4029-959b-20fa532d9952" providerId="ADAL" clId="{359231D6-716A-984F-BB35-6144A465208D}" dt="2024-03-05T21:27:34.982" v="17983" actId="26606"/>
          <ac:spMkLst>
            <pc:docMk/>
            <pc:sldMk cId="3905952620" sldId="295"/>
            <ac:spMk id="69" creationId="{2659FDB4-FCBE-4A89-B46D-43D4FA54464D}"/>
          </ac:spMkLst>
        </pc:spChg>
        <pc:spChg chg="add del">
          <ac:chgData name="Colbert, Jordan" userId="ee7b72dc-2fcf-4029-959b-20fa532d9952" providerId="ADAL" clId="{359231D6-716A-984F-BB35-6144A465208D}" dt="2024-03-05T21:27:34.943" v="17982" actId="26606"/>
          <ac:spMkLst>
            <pc:docMk/>
            <pc:sldMk cId="3905952620" sldId="295"/>
            <ac:spMk id="70" creationId="{9228552E-C8B1-4A80-8448-0787CE0FC704}"/>
          </ac:spMkLst>
        </pc:spChg>
        <pc:grpChg chg="add del">
          <ac:chgData name="Colbert, Jordan" userId="ee7b72dc-2fcf-4029-959b-20fa532d9952" providerId="ADAL" clId="{359231D6-716A-984F-BB35-6144A465208D}" dt="2024-03-05T21:26:30.292" v="17966" actId="26606"/>
          <ac:grpSpMkLst>
            <pc:docMk/>
            <pc:sldMk cId="3905952620" sldId="295"/>
            <ac:grpSpMk id="13" creationId="{2C491629-AE25-486B-9B22-2CE4EE8F7E47}"/>
          </ac:grpSpMkLst>
        </pc:grpChg>
        <pc:grpChg chg="add del">
          <ac:chgData name="Colbert, Jordan" userId="ee7b72dc-2fcf-4029-959b-20fa532d9952" providerId="ADAL" clId="{359231D6-716A-984F-BB35-6144A465208D}" dt="2024-03-05T21:26:19.765" v="17962" actId="26606"/>
          <ac:grpSpMkLst>
            <pc:docMk/>
            <pc:sldMk cId="3905952620" sldId="295"/>
            <ac:grpSpMk id="16" creationId="{0C66A8B6-1F6E-4FCC-93B9-B9986B6FD111}"/>
          </ac:grpSpMkLst>
        </pc:grpChg>
        <pc:grpChg chg="add del">
          <ac:chgData name="Colbert, Jordan" userId="ee7b72dc-2fcf-4029-959b-20fa532d9952" providerId="ADAL" clId="{359231D6-716A-984F-BB35-6144A465208D}" dt="2024-03-05T21:26:22.741" v="17964" actId="26606"/>
          <ac:grpSpMkLst>
            <pc:docMk/>
            <pc:sldMk cId="3905952620" sldId="295"/>
            <ac:grpSpMk id="20" creationId="{8A919B9C-5C01-47E4-B2F2-45F589208ABF}"/>
          </ac:grpSpMkLst>
        </pc:grpChg>
        <pc:grpChg chg="add del">
          <ac:chgData name="Colbert, Jordan" userId="ee7b72dc-2fcf-4029-959b-20fa532d9952" providerId="ADAL" clId="{359231D6-716A-984F-BB35-6144A465208D}" dt="2024-03-05T21:26:30.292" v="17966" actId="26606"/>
          <ac:grpSpMkLst>
            <pc:docMk/>
            <pc:sldMk cId="3905952620" sldId="295"/>
            <ac:grpSpMk id="29" creationId="{43F5E015-E085-4624-B431-B42414448684}"/>
          </ac:grpSpMkLst>
        </pc:grpChg>
        <pc:grpChg chg="add del">
          <ac:chgData name="Colbert, Jordan" userId="ee7b72dc-2fcf-4029-959b-20fa532d9952" providerId="ADAL" clId="{359231D6-716A-984F-BB35-6144A465208D}" dt="2024-03-05T21:26:33.994" v="17968" actId="26606"/>
          <ac:grpSpMkLst>
            <pc:docMk/>
            <pc:sldMk cId="3905952620" sldId="295"/>
            <ac:grpSpMk id="38" creationId="{25EE5136-01F1-466C-962D-BA9B4C6757AA}"/>
          </ac:grpSpMkLst>
        </pc:grpChg>
        <pc:grpChg chg="add del">
          <ac:chgData name="Colbert, Jordan" userId="ee7b72dc-2fcf-4029-959b-20fa532d9952" providerId="ADAL" clId="{359231D6-716A-984F-BB35-6144A465208D}" dt="2024-03-05T21:26:52.581" v="17978" actId="26606"/>
          <ac:grpSpMkLst>
            <pc:docMk/>
            <pc:sldMk cId="3905952620" sldId="295"/>
            <ac:grpSpMk id="56" creationId="{0C66A8B6-1F6E-4FCC-93B9-B9986B6FD111}"/>
          </ac:grpSpMkLst>
        </pc:grpChg>
        <pc:graphicFrameChg chg="add del">
          <ac:chgData name="Colbert, Jordan" userId="ee7b72dc-2fcf-4029-959b-20fa532d9952" providerId="ADAL" clId="{359231D6-716A-984F-BB35-6144A465208D}" dt="2024-03-05T21:26:10.648" v="17960" actId="26606"/>
          <ac:graphicFrameMkLst>
            <pc:docMk/>
            <pc:sldMk cId="3905952620" sldId="295"/>
            <ac:graphicFrameMk id="5" creationId="{A576A26B-A280-6198-6AD2-D5C4ED898427}"/>
          </ac:graphicFrameMkLst>
        </pc:graphicFrameChg>
        <pc:graphicFrameChg chg="add del">
          <ac:chgData name="Colbert, Jordan" userId="ee7b72dc-2fcf-4029-959b-20fa532d9952" providerId="ADAL" clId="{359231D6-716A-984F-BB35-6144A465208D}" dt="2024-03-05T21:26:19.765" v="17962" actId="26606"/>
          <ac:graphicFrameMkLst>
            <pc:docMk/>
            <pc:sldMk cId="3905952620" sldId="295"/>
            <ac:graphicFrameMk id="17" creationId="{C28048FD-3DE7-3E6A-CA1D-9D89651A2079}"/>
          </ac:graphicFrameMkLst>
        </pc:graphicFrameChg>
        <pc:graphicFrameChg chg="add del">
          <ac:chgData name="Colbert, Jordan" userId="ee7b72dc-2fcf-4029-959b-20fa532d9952" providerId="ADAL" clId="{359231D6-716A-984F-BB35-6144A465208D}" dt="2024-03-05T21:26:22.741" v="17964" actId="26606"/>
          <ac:graphicFrameMkLst>
            <pc:docMk/>
            <pc:sldMk cId="3905952620" sldId="295"/>
            <ac:graphicFrameMk id="23" creationId="{C4BE8F20-F16C-7335-34CA-AF537691FE6C}"/>
          </ac:graphicFrameMkLst>
        </pc:graphicFrameChg>
        <pc:graphicFrameChg chg="add del">
          <ac:chgData name="Colbert, Jordan" userId="ee7b72dc-2fcf-4029-959b-20fa532d9952" providerId="ADAL" clId="{359231D6-716A-984F-BB35-6144A465208D}" dt="2024-03-05T21:26:30.292" v="17966" actId="26606"/>
          <ac:graphicFrameMkLst>
            <pc:docMk/>
            <pc:sldMk cId="3905952620" sldId="295"/>
            <ac:graphicFrameMk id="35" creationId="{FBCD22D6-7822-1DBD-A022-35E2064CF4A8}"/>
          </ac:graphicFrameMkLst>
        </pc:graphicFrameChg>
        <pc:graphicFrameChg chg="add del">
          <ac:chgData name="Colbert, Jordan" userId="ee7b72dc-2fcf-4029-959b-20fa532d9952" providerId="ADAL" clId="{359231D6-716A-984F-BB35-6144A465208D}" dt="2024-03-05T21:26:40.962" v="17972" actId="26606"/>
          <ac:graphicFrameMkLst>
            <pc:docMk/>
            <pc:sldMk cId="3905952620" sldId="295"/>
            <ac:graphicFrameMk id="49" creationId="{DC632AA0-FFED-8A42-2549-747CD5AC2D67}"/>
          </ac:graphicFrameMkLst>
        </pc:graphicFrameChg>
        <pc:graphicFrameChg chg="add del">
          <ac:chgData name="Colbert, Jordan" userId="ee7b72dc-2fcf-4029-959b-20fa532d9952" providerId="ADAL" clId="{359231D6-716A-984F-BB35-6144A465208D}" dt="2024-03-05T21:26:43.696" v="17974" actId="26606"/>
          <ac:graphicFrameMkLst>
            <pc:docMk/>
            <pc:sldMk cId="3905952620" sldId="295"/>
            <ac:graphicFrameMk id="51" creationId="{164C81F4-2295-D398-B089-9A9C1735EEFE}"/>
          </ac:graphicFrameMkLst>
        </pc:graphicFrameChg>
        <pc:graphicFrameChg chg="add del">
          <ac:chgData name="Colbert, Jordan" userId="ee7b72dc-2fcf-4029-959b-20fa532d9952" providerId="ADAL" clId="{359231D6-716A-984F-BB35-6144A465208D}" dt="2024-03-05T21:26:49.103" v="17976" actId="26606"/>
          <ac:graphicFrameMkLst>
            <pc:docMk/>
            <pc:sldMk cId="3905952620" sldId="295"/>
            <ac:graphicFrameMk id="53" creationId="{54D684C4-218F-D267-A753-1D9494BBE408}"/>
          </ac:graphicFrameMkLst>
        </pc:graphicFrameChg>
        <pc:graphicFrameChg chg="add del">
          <ac:chgData name="Colbert, Jordan" userId="ee7b72dc-2fcf-4029-959b-20fa532d9952" providerId="ADAL" clId="{359231D6-716A-984F-BB35-6144A465208D}" dt="2024-03-05T21:26:52.581" v="17978" actId="26606"/>
          <ac:graphicFrameMkLst>
            <pc:docMk/>
            <pc:sldMk cId="3905952620" sldId="295"/>
            <ac:graphicFrameMk id="60" creationId="{C28048FD-3DE7-3E6A-CA1D-9D89651A2079}"/>
          </ac:graphicFrameMkLst>
        </pc:graphicFrameChg>
        <pc:graphicFrameChg chg="add mod modGraphic">
          <ac:chgData name="Colbert, Jordan" userId="ee7b72dc-2fcf-4029-959b-20fa532d9952" providerId="ADAL" clId="{359231D6-716A-984F-BB35-6144A465208D}" dt="2024-03-06T00:03:07.796" v="19413" actId="962"/>
          <ac:graphicFrameMkLst>
            <pc:docMk/>
            <pc:sldMk cId="3905952620" sldId="295"/>
            <ac:graphicFrameMk id="64" creationId="{A576A26B-A280-6198-6AD2-D5C4ED898427}"/>
          </ac:graphicFrameMkLst>
        </pc:graphicFrameChg>
        <pc:picChg chg="add del">
          <ac:chgData name="Colbert, Jordan" userId="ee7b72dc-2fcf-4029-959b-20fa532d9952" providerId="ADAL" clId="{359231D6-716A-984F-BB35-6144A465208D}" dt="2024-03-05T21:26:33.994" v="17968" actId="26606"/>
          <ac:picMkLst>
            <pc:docMk/>
            <pc:sldMk cId="3905952620" sldId="295"/>
            <ac:picMk id="7" creationId="{E154926D-38E4-F4F5-27B6-E9865825724B}"/>
          </ac:picMkLst>
        </pc:picChg>
        <pc:picChg chg="add del">
          <ac:chgData name="Colbert, Jordan" userId="ee7b72dc-2fcf-4029-959b-20fa532d9952" providerId="ADAL" clId="{359231D6-716A-984F-BB35-6144A465208D}" dt="2024-03-05T21:26:38.619" v="17970" actId="26606"/>
          <ac:picMkLst>
            <pc:docMk/>
            <pc:sldMk cId="3905952620" sldId="295"/>
            <ac:picMk id="45" creationId="{B6370A01-823A-DC4C-F248-194E6FD1748B}"/>
          </ac:picMkLst>
        </pc:picChg>
        <pc:picChg chg="add del">
          <ac:chgData name="Colbert, Jordan" userId="ee7b72dc-2fcf-4029-959b-20fa532d9952" providerId="ADAL" clId="{359231D6-716A-984F-BB35-6144A465208D}" dt="2024-03-05T21:26:38.619" v="17970" actId="26606"/>
          <ac:picMkLst>
            <pc:docMk/>
            <pc:sldMk cId="3905952620" sldId="295"/>
            <ac:picMk id="47" creationId="{FEC1B08A-CE18-4E82-93F8-D4B5ACA89B63}"/>
          </ac:picMkLst>
        </pc:picChg>
        <pc:picChg chg="add del">
          <ac:chgData name="Colbert, Jordan" userId="ee7b72dc-2fcf-4029-959b-20fa532d9952" providerId="ADAL" clId="{359231D6-716A-984F-BB35-6144A465208D}" dt="2024-03-05T21:27:34.943" v="17982" actId="26606"/>
          <ac:picMkLst>
            <pc:docMk/>
            <pc:sldMk cId="3905952620" sldId="295"/>
            <ac:picMk id="66" creationId="{F07EA469-F909-5B68-ACB2-176CBE5E0C6E}"/>
          </ac:picMkLst>
        </pc:picChg>
        <pc:cxnChg chg="add del">
          <ac:chgData name="Colbert, Jordan" userId="ee7b72dc-2fcf-4029-959b-20fa532d9952" providerId="ADAL" clId="{359231D6-716A-984F-BB35-6144A465208D}" dt="2024-03-05T21:26:10.648" v="17960" actId="26606"/>
          <ac:cxnSpMkLst>
            <pc:docMk/>
            <pc:sldMk cId="3905952620" sldId="295"/>
            <ac:cxnSpMk id="11" creationId="{C8F51B3F-8331-4E4A-AE96-D47B1006EEAD}"/>
          </ac:cxnSpMkLst>
        </pc:cxnChg>
        <pc:cxnChg chg="add del">
          <ac:chgData name="Colbert, Jordan" userId="ee7b72dc-2fcf-4029-959b-20fa532d9952" providerId="ADAL" clId="{359231D6-716A-984F-BB35-6144A465208D}" dt="2024-03-05T21:27:34.982" v="17983" actId="26606"/>
          <ac:cxnSpMkLst>
            <pc:docMk/>
            <pc:sldMk cId="3905952620" sldId="295"/>
            <ac:cxnSpMk id="63" creationId="{C8F51B3F-8331-4E4A-AE96-D47B1006EEAD}"/>
          </ac:cxnSpMkLst>
        </pc:cxnChg>
        <pc:cxnChg chg="add">
          <ac:chgData name="Colbert, Jordan" userId="ee7b72dc-2fcf-4029-959b-20fa532d9952" providerId="ADAL" clId="{359231D6-716A-984F-BB35-6144A465208D}" dt="2024-03-05T21:27:34.982" v="17983" actId="26606"/>
          <ac:cxnSpMkLst>
            <pc:docMk/>
            <pc:sldMk cId="3905952620" sldId="295"/>
            <ac:cxnSpMk id="71" creationId="{C8F51B3F-8331-4E4A-AE96-D47B1006EEAD}"/>
          </ac:cxnSpMkLst>
        </pc:cxnChg>
      </pc:sldChg>
      <pc:sldChg chg="addSp delSp modSp new mod setBg">
        <pc:chgData name="Colbert, Jordan" userId="ee7b72dc-2fcf-4029-959b-20fa532d9952" providerId="ADAL" clId="{359231D6-716A-984F-BB35-6144A465208D}" dt="2024-03-06T00:37:16.864" v="19726" actId="13244"/>
        <pc:sldMkLst>
          <pc:docMk/>
          <pc:sldMk cId="1500865262" sldId="296"/>
        </pc:sldMkLst>
        <pc:spChg chg="mod ord">
          <ac:chgData name="Colbert, Jordan" userId="ee7b72dc-2fcf-4029-959b-20fa532d9952" providerId="ADAL" clId="{359231D6-716A-984F-BB35-6144A465208D}" dt="2024-03-06T00:37:16.864" v="19726" actId="13244"/>
          <ac:spMkLst>
            <pc:docMk/>
            <pc:sldMk cId="1500865262" sldId="296"/>
            <ac:spMk id="2" creationId="{42194D76-D335-2723-4FFF-8A51925D870B}"/>
          </ac:spMkLst>
        </pc:spChg>
        <pc:spChg chg="mod ord">
          <ac:chgData name="Colbert, Jordan" userId="ee7b72dc-2fcf-4029-959b-20fa532d9952" providerId="ADAL" clId="{359231D6-716A-984F-BB35-6144A465208D}" dt="2024-03-06T00:37:12.115" v="19725" actId="13244"/>
          <ac:spMkLst>
            <pc:docMk/>
            <pc:sldMk cId="1500865262" sldId="296"/>
            <ac:spMk id="3" creationId="{7D3BB52F-BBB9-6263-1C9A-5310AF184F9B}"/>
          </ac:spMkLst>
        </pc:spChg>
        <pc:grpChg chg="add del">
          <ac:chgData name="Colbert, Jordan" userId="ee7b72dc-2fcf-4029-959b-20fa532d9952" providerId="ADAL" clId="{359231D6-716A-984F-BB35-6144A465208D}" dt="2024-03-05T23:16:49.728" v="18288" actId="26606"/>
          <ac:grpSpMkLst>
            <pc:docMk/>
            <pc:sldMk cId="1500865262" sldId="296"/>
            <ac:grpSpMk id="9" creationId="{A5AFD70F-20E3-55D2-E154-7D4FACFBB016}"/>
          </ac:grpSpMkLst>
        </pc:grpChg>
        <pc:grpChg chg="add">
          <ac:chgData name="Colbert, Jordan" userId="ee7b72dc-2fcf-4029-959b-20fa532d9952" providerId="ADAL" clId="{359231D6-716A-984F-BB35-6144A465208D}" dt="2024-03-05T23:16:49.728" v="18288" actId="26606"/>
          <ac:grpSpMkLst>
            <pc:docMk/>
            <pc:sldMk cId="1500865262" sldId="296"/>
            <ac:grpSpMk id="16" creationId="{8CE57D37-C2D0-066B-1AE3-6F4244344F27}"/>
          </ac:grpSpMkLst>
        </pc:grpChg>
        <pc:picChg chg="add mod">
          <ac:chgData name="Colbert, Jordan" userId="ee7b72dc-2fcf-4029-959b-20fa532d9952" providerId="ADAL" clId="{359231D6-716A-984F-BB35-6144A465208D}" dt="2024-03-05T23:16:49.728" v="18288" actId="26606"/>
          <ac:picMkLst>
            <pc:docMk/>
            <pc:sldMk cId="1500865262" sldId="296"/>
            <ac:picMk id="5" creationId="{D077852D-F8DB-5729-D19D-5974E4E14497}"/>
          </ac:picMkLst>
        </pc:picChg>
      </pc:sldChg>
      <pc:sldChg chg="addSp delSp modSp new mod setBg">
        <pc:chgData name="Colbert, Jordan" userId="ee7b72dc-2fcf-4029-959b-20fa532d9952" providerId="ADAL" clId="{359231D6-716A-984F-BB35-6144A465208D}" dt="2024-03-06T19:35:33.165" v="20240" actId="20577"/>
        <pc:sldMkLst>
          <pc:docMk/>
          <pc:sldMk cId="1334033108" sldId="297"/>
        </pc:sldMkLst>
        <pc:spChg chg="mod ord">
          <ac:chgData name="Colbert, Jordan" userId="ee7b72dc-2fcf-4029-959b-20fa532d9952" providerId="ADAL" clId="{359231D6-716A-984F-BB35-6144A465208D}" dt="2024-03-06T00:37:33.695" v="19728" actId="13244"/>
          <ac:spMkLst>
            <pc:docMk/>
            <pc:sldMk cId="1334033108" sldId="297"/>
            <ac:spMk id="2" creationId="{36D5EE82-A6A0-6C8F-CFC6-FC91705534F2}"/>
          </ac:spMkLst>
        </pc:spChg>
        <pc:spChg chg="mod">
          <ac:chgData name="Colbert, Jordan" userId="ee7b72dc-2fcf-4029-959b-20fa532d9952" providerId="ADAL" clId="{359231D6-716A-984F-BB35-6144A465208D}" dt="2024-03-06T19:35:33.165" v="20240" actId="20577"/>
          <ac:spMkLst>
            <pc:docMk/>
            <pc:sldMk cId="1334033108" sldId="297"/>
            <ac:spMk id="3" creationId="{4E82AE8D-0401-0584-2217-E947E525CEF5}"/>
          </ac:spMkLst>
        </pc:spChg>
        <pc:spChg chg="add">
          <ac:chgData name="Colbert, Jordan" userId="ee7b72dc-2fcf-4029-959b-20fa532d9952" providerId="ADAL" clId="{359231D6-716A-984F-BB35-6144A465208D}" dt="2024-03-05T23:42:54.643" v="18989" actId="26606"/>
          <ac:spMkLst>
            <pc:docMk/>
            <pc:sldMk cId="1334033108" sldId="297"/>
            <ac:spMk id="16" creationId="{03AF1C04-3FEF-41BD-BB84-2F263765BEBC}"/>
          </ac:spMkLst>
        </pc:spChg>
        <pc:grpChg chg="add del">
          <ac:chgData name="Colbert, Jordan" userId="ee7b72dc-2fcf-4029-959b-20fa532d9952" providerId="ADAL" clId="{359231D6-716A-984F-BB35-6144A465208D}" dt="2024-03-05T23:42:54.643" v="18989" actId="26606"/>
          <ac:grpSpMkLst>
            <pc:docMk/>
            <pc:sldMk cId="1334033108" sldId="297"/>
            <ac:grpSpMk id="9" creationId="{8CE57D37-C2D0-066B-1AE3-6F4244344F27}"/>
          </ac:grpSpMkLst>
        </pc:grpChg>
        <pc:grpChg chg="add">
          <ac:chgData name="Colbert, Jordan" userId="ee7b72dc-2fcf-4029-959b-20fa532d9952" providerId="ADAL" clId="{359231D6-716A-984F-BB35-6144A465208D}" dt="2024-03-05T23:42:54.643" v="18989" actId="26606"/>
          <ac:grpSpMkLst>
            <pc:docMk/>
            <pc:sldMk cId="1334033108" sldId="297"/>
            <ac:grpSpMk id="18" creationId="{E56E71F1-5A87-4A96-B42F-2DFA1B766B5E}"/>
          </ac:grpSpMkLst>
        </pc:grpChg>
        <pc:grpChg chg="add">
          <ac:chgData name="Colbert, Jordan" userId="ee7b72dc-2fcf-4029-959b-20fa532d9952" providerId="ADAL" clId="{359231D6-716A-984F-BB35-6144A465208D}" dt="2024-03-05T23:42:54.643" v="18989" actId="26606"/>
          <ac:grpSpMkLst>
            <pc:docMk/>
            <pc:sldMk cId="1334033108" sldId="297"/>
            <ac:grpSpMk id="22" creationId="{C733FE3C-12C4-4FA2-A795-87D2F6776A53}"/>
          </ac:grpSpMkLst>
        </pc:grpChg>
        <pc:grpChg chg="add">
          <ac:chgData name="Colbert, Jordan" userId="ee7b72dc-2fcf-4029-959b-20fa532d9952" providerId="ADAL" clId="{359231D6-716A-984F-BB35-6144A465208D}" dt="2024-03-05T23:42:54.643" v="18989" actId="26606"/>
          <ac:grpSpMkLst>
            <pc:docMk/>
            <pc:sldMk cId="1334033108" sldId="297"/>
            <ac:grpSpMk id="26" creationId="{0C2B5F12-8A82-4A59-9400-3164CBF47F63}"/>
          </ac:grpSpMkLst>
        </pc:grpChg>
        <pc:picChg chg="add mod ord">
          <ac:chgData name="Colbert, Jordan" userId="ee7b72dc-2fcf-4029-959b-20fa532d9952" providerId="ADAL" clId="{359231D6-716A-984F-BB35-6144A465208D}" dt="2024-03-05T23:42:54.643" v="18989" actId="26606"/>
          <ac:picMkLst>
            <pc:docMk/>
            <pc:sldMk cId="1334033108" sldId="297"/>
            <ac:picMk id="5" creationId="{87AAFF39-3E8F-1B10-AE48-7C2B0FB8E0F8}"/>
          </ac:picMkLst>
        </pc:picChg>
      </pc:sldChg>
      <pc:sldChg chg="addSp delSp modSp new mod setBg addAnim">
        <pc:chgData name="Colbert, Jordan" userId="ee7b72dc-2fcf-4029-959b-20fa532d9952" providerId="ADAL" clId="{359231D6-716A-984F-BB35-6144A465208D}" dt="2024-03-06T00:43:32.864" v="19881" actId="20577"/>
        <pc:sldMkLst>
          <pc:docMk/>
          <pc:sldMk cId="2560705584" sldId="298"/>
        </pc:sldMkLst>
        <pc:spChg chg="mod ord">
          <ac:chgData name="Colbert, Jordan" userId="ee7b72dc-2fcf-4029-959b-20fa532d9952" providerId="ADAL" clId="{359231D6-716A-984F-BB35-6144A465208D}" dt="2024-03-06T00:43:32.864" v="19881" actId="20577"/>
          <ac:spMkLst>
            <pc:docMk/>
            <pc:sldMk cId="2560705584" sldId="298"/>
            <ac:spMk id="2" creationId="{ED298104-DFFA-0A29-709E-996B0B19F0B3}"/>
          </ac:spMkLst>
        </pc:spChg>
        <pc:spChg chg="add del">
          <ac:chgData name="Colbert, Jordan" userId="ee7b72dc-2fcf-4029-959b-20fa532d9952" providerId="ADAL" clId="{359231D6-716A-984F-BB35-6144A465208D}" dt="2024-03-06T00:39:35.484" v="19791" actId="26606"/>
          <ac:spMkLst>
            <pc:docMk/>
            <pc:sldMk cId="2560705584" sldId="298"/>
            <ac:spMk id="3" creationId="{3B18A220-00D7-1DC9-BA1D-912180E55757}"/>
          </ac:spMkLst>
        </pc:spChg>
        <pc:spChg chg="add del">
          <ac:chgData name="Colbert, Jordan" userId="ee7b72dc-2fcf-4029-959b-20fa532d9952" providerId="ADAL" clId="{359231D6-716A-984F-BB35-6144A465208D}" dt="2024-03-06T00:39:35.478" v="19790" actId="26606"/>
          <ac:spMkLst>
            <pc:docMk/>
            <pc:sldMk cId="2560705584" sldId="298"/>
            <ac:spMk id="9" creationId="{EB0222B5-B739-82A9-5CCC-C5585AE12A69}"/>
          </ac:spMkLst>
        </pc:spChg>
        <pc:spChg chg="add del">
          <ac:chgData name="Colbert, Jordan" userId="ee7b72dc-2fcf-4029-959b-20fa532d9952" providerId="ADAL" clId="{359231D6-716A-984F-BB35-6144A465208D}" dt="2024-03-06T00:39:35.478" v="19790" actId="26606"/>
          <ac:spMkLst>
            <pc:docMk/>
            <pc:sldMk cId="2560705584" sldId="298"/>
            <ac:spMk id="11" creationId="{5BE23E75-E7E9-4D9F-6D25-5512363F8621}"/>
          </ac:spMkLst>
        </pc:spChg>
        <pc:spChg chg="add del">
          <ac:chgData name="Colbert, Jordan" userId="ee7b72dc-2fcf-4029-959b-20fa532d9952" providerId="ADAL" clId="{359231D6-716A-984F-BB35-6144A465208D}" dt="2024-03-06T00:40:09.068" v="19810" actId="26606"/>
          <ac:spMkLst>
            <pc:docMk/>
            <pc:sldMk cId="2560705584" sldId="298"/>
            <ac:spMk id="16" creationId="{8870DEF6-46A2-D4F8-8BE6-91165D93ECC4}"/>
          </ac:spMkLst>
        </pc:spChg>
        <pc:spChg chg="add del">
          <ac:chgData name="Colbert, Jordan" userId="ee7b72dc-2fcf-4029-959b-20fa532d9952" providerId="ADAL" clId="{359231D6-716A-984F-BB35-6144A465208D}" dt="2024-03-06T00:40:09.062" v="19809" actId="26606"/>
          <ac:spMkLst>
            <pc:docMk/>
            <pc:sldMk cId="2560705584" sldId="298"/>
            <ac:spMk id="23" creationId="{C1DD1A8A-57D5-4A81-AD04-532B043C5611}"/>
          </ac:spMkLst>
        </pc:spChg>
        <pc:spChg chg="add del">
          <ac:chgData name="Colbert, Jordan" userId="ee7b72dc-2fcf-4029-959b-20fa532d9952" providerId="ADAL" clId="{359231D6-716A-984F-BB35-6144A465208D}" dt="2024-03-06T00:40:09.062" v="19809" actId="26606"/>
          <ac:spMkLst>
            <pc:docMk/>
            <pc:sldMk cId="2560705584" sldId="298"/>
            <ac:spMk id="25" creationId="{007891EC-4501-44ED-A8C8-B11B6DB767AB}"/>
          </ac:spMkLst>
        </pc:spChg>
        <pc:spChg chg="add del">
          <ac:chgData name="Colbert, Jordan" userId="ee7b72dc-2fcf-4029-959b-20fa532d9952" providerId="ADAL" clId="{359231D6-716A-984F-BB35-6144A465208D}" dt="2024-03-06T00:40:36.941" v="19830" actId="26606"/>
          <ac:spMkLst>
            <pc:docMk/>
            <pc:sldMk cId="2560705584" sldId="298"/>
            <ac:spMk id="27" creationId="{3A930249-8242-4E2B-AF17-C01826488321}"/>
          </ac:spMkLst>
        </pc:spChg>
        <pc:spChg chg="add del">
          <ac:chgData name="Colbert, Jordan" userId="ee7b72dc-2fcf-4029-959b-20fa532d9952" providerId="ADAL" clId="{359231D6-716A-984F-BB35-6144A465208D}" dt="2024-03-06T00:40:36.941" v="19830" actId="26606"/>
          <ac:spMkLst>
            <pc:docMk/>
            <pc:sldMk cId="2560705584" sldId="298"/>
            <ac:spMk id="28" creationId="{A5BDD999-C5E1-4B3E-A710-768673819165}"/>
          </ac:spMkLst>
        </pc:spChg>
        <pc:spChg chg="add del">
          <ac:chgData name="Colbert, Jordan" userId="ee7b72dc-2fcf-4029-959b-20fa532d9952" providerId="ADAL" clId="{359231D6-716A-984F-BB35-6144A465208D}" dt="2024-03-06T00:40:35.516" v="19827" actId="26606"/>
          <ac:spMkLst>
            <pc:docMk/>
            <pc:sldMk cId="2560705584" sldId="298"/>
            <ac:spMk id="34" creationId="{D4771268-CB57-404A-9271-370EB28F6090}"/>
          </ac:spMkLst>
        </pc:spChg>
        <pc:spChg chg="add del">
          <ac:chgData name="Colbert, Jordan" userId="ee7b72dc-2fcf-4029-959b-20fa532d9952" providerId="ADAL" clId="{359231D6-716A-984F-BB35-6144A465208D}" dt="2024-03-06T00:40:36.880" v="19829" actId="26606"/>
          <ac:spMkLst>
            <pc:docMk/>
            <pc:sldMk cId="2560705584" sldId="298"/>
            <ac:spMk id="36" creationId="{495892E1-F4A5-4991-AC52-4F417B14A2A2}"/>
          </ac:spMkLst>
        </pc:spChg>
        <pc:spChg chg="add del">
          <ac:chgData name="Colbert, Jordan" userId="ee7b72dc-2fcf-4029-959b-20fa532d9952" providerId="ADAL" clId="{359231D6-716A-984F-BB35-6144A465208D}" dt="2024-03-06T00:40:36.880" v="19829" actId="26606"/>
          <ac:spMkLst>
            <pc:docMk/>
            <pc:sldMk cId="2560705584" sldId="298"/>
            <ac:spMk id="37" creationId="{94714483-7072-431F-9DBE-87F44E4D44BC}"/>
          </ac:spMkLst>
        </pc:spChg>
        <pc:spChg chg="add del">
          <ac:chgData name="Colbert, Jordan" userId="ee7b72dc-2fcf-4029-959b-20fa532d9952" providerId="ADAL" clId="{359231D6-716A-984F-BB35-6144A465208D}" dt="2024-03-06T00:40:36.880" v="19829" actId="26606"/>
          <ac:spMkLst>
            <pc:docMk/>
            <pc:sldMk cId="2560705584" sldId="298"/>
            <ac:spMk id="46" creationId="{E2683E3F-F855-4549-84F8-42064EC0F247}"/>
          </ac:spMkLst>
        </pc:spChg>
        <pc:spChg chg="add del">
          <ac:chgData name="Colbert, Jordan" userId="ee7b72dc-2fcf-4029-959b-20fa532d9952" providerId="ADAL" clId="{359231D6-716A-984F-BB35-6144A465208D}" dt="2024-03-06T00:40:36.880" v="19829" actId="26606"/>
          <ac:spMkLst>
            <pc:docMk/>
            <pc:sldMk cId="2560705584" sldId="298"/>
            <ac:spMk id="54" creationId="{832F3179-0CD5-40C8-9939-D8355006F7BA}"/>
          </ac:spMkLst>
        </pc:spChg>
        <pc:spChg chg="add del">
          <ac:chgData name="Colbert, Jordan" userId="ee7b72dc-2fcf-4029-959b-20fa532d9952" providerId="ADAL" clId="{359231D6-716A-984F-BB35-6144A465208D}" dt="2024-03-06T00:41:19.356" v="19866" actId="26606"/>
          <ac:spMkLst>
            <pc:docMk/>
            <pc:sldMk cId="2560705584" sldId="298"/>
            <ac:spMk id="62" creationId="{D4771268-CB57-404A-9271-370EB28F6090}"/>
          </ac:spMkLst>
        </pc:spChg>
        <pc:spChg chg="add">
          <ac:chgData name="Colbert, Jordan" userId="ee7b72dc-2fcf-4029-959b-20fa532d9952" providerId="ADAL" clId="{359231D6-716A-984F-BB35-6144A465208D}" dt="2024-03-06T00:41:19.356" v="19866" actId="26606"/>
          <ac:spMkLst>
            <pc:docMk/>
            <pc:sldMk cId="2560705584" sldId="298"/>
            <ac:spMk id="68" creationId="{C1DD1A8A-57D5-4A81-AD04-532B043C5611}"/>
          </ac:spMkLst>
        </pc:spChg>
        <pc:spChg chg="add">
          <ac:chgData name="Colbert, Jordan" userId="ee7b72dc-2fcf-4029-959b-20fa532d9952" providerId="ADAL" clId="{359231D6-716A-984F-BB35-6144A465208D}" dt="2024-03-06T00:41:19.356" v="19866" actId="26606"/>
          <ac:spMkLst>
            <pc:docMk/>
            <pc:sldMk cId="2560705584" sldId="298"/>
            <ac:spMk id="70" creationId="{007891EC-4501-44ED-A8C8-B11B6DB767AB}"/>
          </ac:spMkLst>
        </pc:spChg>
        <pc:grpChg chg="add del">
          <ac:chgData name="Colbert, Jordan" userId="ee7b72dc-2fcf-4029-959b-20fa532d9952" providerId="ADAL" clId="{359231D6-716A-984F-BB35-6144A465208D}" dt="2024-03-06T00:40:36.880" v="19829" actId="26606"/>
          <ac:grpSpMkLst>
            <pc:docMk/>
            <pc:sldMk cId="2560705584" sldId="298"/>
            <ac:grpSpMk id="38" creationId="{ACF597F8-76AA-44FA-8E6A-06223B66C0DD}"/>
          </ac:grpSpMkLst>
        </pc:grpChg>
        <pc:grpChg chg="add del">
          <ac:chgData name="Colbert, Jordan" userId="ee7b72dc-2fcf-4029-959b-20fa532d9952" providerId="ADAL" clId="{359231D6-716A-984F-BB35-6144A465208D}" dt="2024-03-06T00:40:36.880" v="19829" actId="26606"/>
          <ac:grpSpMkLst>
            <pc:docMk/>
            <pc:sldMk cId="2560705584" sldId="298"/>
            <ac:grpSpMk id="48" creationId="{8FC90B1E-0223-4440-AF22-8F32F6F0C7D2}"/>
          </ac:grpSpMkLst>
        </pc:grpChg>
        <pc:grpChg chg="add del">
          <ac:chgData name="Colbert, Jordan" userId="ee7b72dc-2fcf-4029-959b-20fa532d9952" providerId="ADAL" clId="{359231D6-716A-984F-BB35-6144A465208D}" dt="2024-03-06T00:40:36.880" v="19829" actId="26606"/>
          <ac:grpSpMkLst>
            <pc:docMk/>
            <pc:sldMk cId="2560705584" sldId="298"/>
            <ac:grpSpMk id="56" creationId="{11CE155D-684B-4F5E-B835-C52765E310E7}"/>
          </ac:grpSpMkLst>
        </pc:grpChg>
        <pc:picChg chg="add del">
          <ac:chgData name="Colbert, Jordan" userId="ee7b72dc-2fcf-4029-959b-20fa532d9952" providerId="ADAL" clId="{359231D6-716A-984F-BB35-6144A465208D}" dt="2024-03-06T00:39:35.478" v="19790" actId="26606"/>
          <ac:picMkLst>
            <pc:docMk/>
            <pc:sldMk cId="2560705584" sldId="298"/>
            <ac:picMk id="5" creationId="{8AC2A527-EA3F-F6EC-21F4-872EC16F8327}"/>
          </ac:picMkLst>
        </pc:picChg>
        <pc:picChg chg="add del">
          <ac:chgData name="Colbert, Jordan" userId="ee7b72dc-2fcf-4029-959b-20fa532d9952" providerId="ADAL" clId="{359231D6-716A-984F-BB35-6144A465208D}" dt="2024-03-06T00:39:59.530" v="19807" actId="478"/>
          <ac:picMkLst>
            <pc:docMk/>
            <pc:sldMk cId="2560705584" sldId="298"/>
            <ac:picMk id="15" creationId="{3FFD2862-49B3-3E5F-8924-6EF6BFAF0836}"/>
          </ac:picMkLst>
        </pc:picChg>
        <pc:picChg chg="add del">
          <ac:chgData name="Colbert, Jordan" userId="ee7b72dc-2fcf-4029-959b-20fa532d9952" providerId="ADAL" clId="{359231D6-716A-984F-BB35-6144A465208D}" dt="2024-03-06T00:40:09.062" v="19809" actId="26606"/>
          <ac:picMkLst>
            <pc:docMk/>
            <pc:sldMk cId="2560705584" sldId="298"/>
            <ac:picMk id="19" creationId="{F2B2A122-C3B0-96D8-D0FE-B9049C2E81A6}"/>
          </ac:picMkLst>
        </pc:picChg>
        <pc:picChg chg="add del">
          <ac:chgData name="Colbert, Jordan" userId="ee7b72dc-2fcf-4029-959b-20fa532d9952" providerId="ADAL" clId="{359231D6-716A-984F-BB35-6144A465208D}" dt="2024-03-06T00:40:20.264" v="19825" actId="478"/>
          <ac:picMkLst>
            <pc:docMk/>
            <pc:sldMk cId="2560705584" sldId="298"/>
            <ac:picMk id="29" creationId="{E99F019B-BD69-1A7F-4A80-EA22A62623B6}"/>
          </ac:picMkLst>
        </pc:picChg>
        <pc:picChg chg="add del">
          <ac:chgData name="Colbert, Jordan" userId="ee7b72dc-2fcf-4029-959b-20fa532d9952" providerId="ADAL" clId="{359231D6-716A-984F-BB35-6144A465208D}" dt="2024-03-06T00:40:35.516" v="19827" actId="26606"/>
          <ac:picMkLst>
            <pc:docMk/>
            <pc:sldMk cId="2560705584" sldId="298"/>
            <ac:picMk id="30" creationId="{94202BD8-1C2C-211F-1307-283D8BB641E0}"/>
          </ac:picMkLst>
        </pc:picChg>
        <pc:picChg chg="add del">
          <ac:chgData name="Colbert, Jordan" userId="ee7b72dc-2fcf-4029-959b-20fa532d9952" providerId="ADAL" clId="{359231D6-716A-984F-BB35-6144A465208D}" dt="2024-03-06T00:40:36.880" v="19829" actId="26606"/>
          <ac:picMkLst>
            <pc:docMk/>
            <pc:sldMk cId="2560705584" sldId="298"/>
            <ac:picMk id="45" creationId="{0E7A5E37-ED29-D427-983F-0E3660EB7219}"/>
          </ac:picMkLst>
        </pc:picChg>
        <pc:picChg chg="add mod">
          <ac:chgData name="Colbert, Jordan" userId="ee7b72dc-2fcf-4029-959b-20fa532d9952" providerId="ADAL" clId="{359231D6-716A-984F-BB35-6144A465208D}" dt="2024-03-06T00:41:19.356" v="19866" actId="26606"/>
          <ac:picMkLst>
            <pc:docMk/>
            <pc:sldMk cId="2560705584" sldId="298"/>
            <ac:picMk id="63" creationId="{94202BD8-1C2C-211F-1307-283D8BB641E0}"/>
          </ac:picMkLst>
        </pc:picChg>
        <pc:cxnChg chg="add del">
          <ac:chgData name="Colbert, Jordan" userId="ee7b72dc-2fcf-4029-959b-20fa532d9952" providerId="ADAL" clId="{359231D6-716A-984F-BB35-6144A465208D}" dt="2024-03-06T00:39:35.478" v="19790" actId="26606"/>
          <ac:cxnSpMkLst>
            <pc:docMk/>
            <pc:sldMk cId="2560705584" sldId="298"/>
            <ac:cxnSpMk id="13" creationId="{61B115DB-65EB-3FC3-7284-CFDF4ADC60B6}"/>
          </ac:cxnSpMkLst>
        </pc:cxnChg>
        <pc:cxnChg chg="add del">
          <ac:chgData name="Colbert, Jordan" userId="ee7b72dc-2fcf-4029-959b-20fa532d9952" providerId="ADAL" clId="{359231D6-716A-984F-BB35-6144A465208D}" dt="2024-03-06T00:40:09.068" v="19810" actId="26606"/>
          <ac:cxnSpMkLst>
            <pc:docMk/>
            <pc:sldMk cId="2560705584" sldId="298"/>
            <ac:cxnSpMk id="17" creationId="{522632D6-DED9-FDEC-FD9F-09FF0A4544CC}"/>
          </ac:cxnSpMkLst>
        </pc:cxnChg>
      </pc:sldChg>
      <pc:sldChg chg="addSp delSp modSp new mod setBg">
        <pc:chgData name="Colbert, Jordan" userId="ee7b72dc-2fcf-4029-959b-20fa532d9952" providerId="ADAL" clId="{359231D6-716A-984F-BB35-6144A465208D}" dt="2024-03-06T01:33:46.276" v="20134" actId="26606"/>
        <pc:sldMkLst>
          <pc:docMk/>
          <pc:sldMk cId="856652703" sldId="299"/>
        </pc:sldMkLst>
        <pc:spChg chg="mod">
          <ac:chgData name="Colbert, Jordan" userId="ee7b72dc-2fcf-4029-959b-20fa532d9952" providerId="ADAL" clId="{359231D6-716A-984F-BB35-6144A465208D}" dt="2024-03-06T01:33:46.276" v="20134" actId="26606"/>
          <ac:spMkLst>
            <pc:docMk/>
            <pc:sldMk cId="856652703" sldId="299"/>
            <ac:spMk id="2" creationId="{D20C2EE3-2ADC-D7B2-C38C-2A5B2CB8C402}"/>
          </ac:spMkLst>
        </pc:spChg>
        <pc:spChg chg="add del">
          <ac:chgData name="Colbert, Jordan" userId="ee7b72dc-2fcf-4029-959b-20fa532d9952" providerId="ADAL" clId="{359231D6-716A-984F-BB35-6144A465208D}" dt="2024-03-06T00:44:01.126" v="19895" actId="26606"/>
          <ac:spMkLst>
            <pc:docMk/>
            <pc:sldMk cId="856652703" sldId="299"/>
            <ac:spMk id="3" creationId="{0D313E48-B34B-A9F5-140E-E31C3E105C33}"/>
          </ac:spMkLst>
        </pc:spChg>
        <pc:spChg chg="add del">
          <ac:chgData name="Colbert, Jordan" userId="ee7b72dc-2fcf-4029-959b-20fa532d9952" providerId="ADAL" clId="{359231D6-716A-984F-BB35-6144A465208D}" dt="2024-03-06T00:44:01.113" v="19894" actId="26606"/>
          <ac:spMkLst>
            <pc:docMk/>
            <pc:sldMk cId="856652703" sldId="299"/>
            <ac:spMk id="9" creationId="{C1DD1A8A-57D5-4A81-AD04-532B043C5611}"/>
          </ac:spMkLst>
        </pc:spChg>
        <pc:spChg chg="add del">
          <ac:chgData name="Colbert, Jordan" userId="ee7b72dc-2fcf-4029-959b-20fa532d9952" providerId="ADAL" clId="{359231D6-716A-984F-BB35-6144A465208D}" dt="2024-03-06T00:44:01.113" v="19894" actId="26606"/>
          <ac:spMkLst>
            <pc:docMk/>
            <pc:sldMk cId="856652703" sldId="299"/>
            <ac:spMk id="11" creationId="{007891EC-4501-44ED-A8C8-B11B6DB767AB}"/>
          </ac:spMkLst>
        </pc:spChg>
        <pc:spChg chg="add del">
          <ac:chgData name="Colbert, Jordan" userId="ee7b72dc-2fcf-4029-959b-20fa532d9952" providerId="ADAL" clId="{359231D6-716A-984F-BB35-6144A465208D}" dt="2024-03-06T01:02:32.987" v="20006" actId="26606"/>
          <ac:spMkLst>
            <pc:docMk/>
            <pc:sldMk cId="856652703" sldId="299"/>
            <ac:spMk id="13" creationId="{7B1AB9FE-36F5-4FD1-9850-DB5C5AD4828F}"/>
          </ac:spMkLst>
        </pc:spChg>
        <pc:spChg chg="add del">
          <ac:chgData name="Colbert, Jordan" userId="ee7b72dc-2fcf-4029-959b-20fa532d9952" providerId="ADAL" clId="{359231D6-716A-984F-BB35-6144A465208D}" dt="2024-03-06T01:02:32.987" v="20006" actId="26606"/>
          <ac:spMkLst>
            <pc:docMk/>
            <pc:sldMk cId="856652703" sldId="299"/>
            <ac:spMk id="15" creationId="{F489C2E0-4895-4B72-85EA-7EE9FAFFDC7E}"/>
          </ac:spMkLst>
        </pc:spChg>
        <pc:spChg chg="add del">
          <ac:chgData name="Colbert, Jordan" userId="ee7b72dc-2fcf-4029-959b-20fa532d9952" providerId="ADAL" clId="{359231D6-716A-984F-BB35-6144A465208D}" dt="2024-03-06T01:33:28.191" v="20132" actId="26606"/>
          <ac:spMkLst>
            <pc:docMk/>
            <pc:sldMk cId="856652703" sldId="299"/>
            <ac:spMk id="20" creationId="{5A59F003-E00A-43F9-91DC-CC54E3B87466}"/>
          </ac:spMkLst>
        </pc:spChg>
        <pc:spChg chg="add del">
          <ac:chgData name="Colbert, Jordan" userId="ee7b72dc-2fcf-4029-959b-20fa532d9952" providerId="ADAL" clId="{359231D6-716A-984F-BB35-6144A465208D}" dt="2024-03-06T01:33:28.191" v="20132" actId="26606"/>
          <ac:spMkLst>
            <pc:docMk/>
            <pc:sldMk cId="856652703" sldId="299"/>
            <ac:spMk id="22" creationId="{D74A4382-E3AD-430A-9A1F-DFA3E0E77A7D}"/>
          </ac:spMkLst>
        </pc:spChg>
        <pc:spChg chg="add del">
          <ac:chgData name="Colbert, Jordan" userId="ee7b72dc-2fcf-4029-959b-20fa532d9952" providerId="ADAL" clId="{359231D6-716A-984F-BB35-6144A465208D}" dt="2024-03-06T01:33:28.191" v="20132" actId="26606"/>
          <ac:spMkLst>
            <pc:docMk/>
            <pc:sldMk cId="856652703" sldId="299"/>
            <ac:spMk id="24" creationId="{79F40191-0F44-4FD1-82CC-ACB507C14BE6}"/>
          </ac:spMkLst>
        </pc:spChg>
        <pc:spChg chg="add del">
          <ac:chgData name="Colbert, Jordan" userId="ee7b72dc-2fcf-4029-959b-20fa532d9952" providerId="ADAL" clId="{359231D6-716A-984F-BB35-6144A465208D}" dt="2024-03-06T01:33:28.173" v="20131" actId="26606"/>
          <ac:spMkLst>
            <pc:docMk/>
            <pc:sldMk cId="856652703" sldId="299"/>
            <ac:spMk id="29" creationId="{C1DD1A8A-57D5-4A81-AD04-532B043C5611}"/>
          </ac:spMkLst>
        </pc:spChg>
        <pc:spChg chg="add del">
          <ac:chgData name="Colbert, Jordan" userId="ee7b72dc-2fcf-4029-959b-20fa532d9952" providerId="ADAL" clId="{359231D6-716A-984F-BB35-6144A465208D}" dt="2024-03-06T01:33:28.173" v="20131" actId="26606"/>
          <ac:spMkLst>
            <pc:docMk/>
            <pc:sldMk cId="856652703" sldId="299"/>
            <ac:spMk id="31" creationId="{007891EC-4501-44ED-A8C8-B11B6DB767AB}"/>
          </ac:spMkLst>
        </pc:spChg>
        <pc:spChg chg="add del">
          <ac:chgData name="Colbert, Jordan" userId="ee7b72dc-2fcf-4029-959b-20fa532d9952" providerId="ADAL" clId="{359231D6-716A-984F-BB35-6144A465208D}" dt="2024-03-06T01:33:46.276" v="20134" actId="26606"/>
          <ac:spMkLst>
            <pc:docMk/>
            <pc:sldMk cId="856652703" sldId="299"/>
            <ac:spMk id="33" creationId="{657F69E0-C4B0-4BEC-A689-4F8D877F05D4}"/>
          </ac:spMkLst>
        </pc:spChg>
        <pc:spChg chg="add del">
          <ac:chgData name="Colbert, Jordan" userId="ee7b72dc-2fcf-4029-959b-20fa532d9952" providerId="ADAL" clId="{359231D6-716A-984F-BB35-6144A465208D}" dt="2024-03-06T01:33:46.276" v="20134" actId="26606"/>
          <ac:spMkLst>
            <pc:docMk/>
            <pc:sldMk cId="856652703" sldId="299"/>
            <ac:spMk id="34" creationId="{9F6380B4-6A1C-481E-8408-B4E6C75B9B81}"/>
          </ac:spMkLst>
        </pc:spChg>
        <pc:spChg chg="add">
          <ac:chgData name="Colbert, Jordan" userId="ee7b72dc-2fcf-4029-959b-20fa532d9952" providerId="ADAL" clId="{359231D6-716A-984F-BB35-6144A465208D}" dt="2024-03-06T01:33:46.276" v="20134" actId="26606"/>
          <ac:spMkLst>
            <pc:docMk/>
            <pc:sldMk cId="856652703" sldId="299"/>
            <ac:spMk id="39" creationId="{3A930249-8242-4E2B-AF17-C01826488321}"/>
          </ac:spMkLst>
        </pc:spChg>
        <pc:spChg chg="add">
          <ac:chgData name="Colbert, Jordan" userId="ee7b72dc-2fcf-4029-959b-20fa532d9952" providerId="ADAL" clId="{359231D6-716A-984F-BB35-6144A465208D}" dt="2024-03-06T01:33:46.276" v="20134" actId="26606"/>
          <ac:spMkLst>
            <pc:docMk/>
            <pc:sldMk cId="856652703" sldId="299"/>
            <ac:spMk id="41" creationId="{A5BDD999-C5E1-4B3E-A710-768673819165}"/>
          </ac:spMkLst>
        </pc:spChg>
        <pc:picChg chg="add del">
          <ac:chgData name="Colbert, Jordan" userId="ee7b72dc-2fcf-4029-959b-20fa532d9952" providerId="ADAL" clId="{359231D6-716A-984F-BB35-6144A465208D}" dt="2024-03-06T00:44:01.113" v="19894" actId="26606"/>
          <ac:picMkLst>
            <pc:docMk/>
            <pc:sldMk cId="856652703" sldId="299"/>
            <ac:picMk id="5" creationId="{B88029C6-6212-DF4C-367D-A49ECCBD1779}"/>
          </ac:picMkLst>
        </pc:picChg>
        <pc:picChg chg="add mod">
          <ac:chgData name="Colbert, Jordan" userId="ee7b72dc-2fcf-4029-959b-20fa532d9952" providerId="ADAL" clId="{359231D6-716A-984F-BB35-6144A465208D}" dt="2024-03-06T01:33:46.276" v="20134" actId="26606"/>
          <ac:picMkLst>
            <pc:docMk/>
            <pc:sldMk cId="856652703" sldId="299"/>
            <ac:picMk id="14" creationId="{79731D42-C0D3-C09E-151A-891CFEE8E271}"/>
          </ac:picMkLst>
        </pc:picChg>
      </pc:sldChg>
      <pc:sldMasterChg chg="modTransition modSldLayout">
        <pc:chgData name="Colbert, Jordan" userId="ee7b72dc-2fcf-4029-959b-20fa532d9952" providerId="ADAL" clId="{359231D6-716A-984F-BB35-6144A465208D}" dt="2024-03-04T02:34:49.413" v="4422"/>
        <pc:sldMasterMkLst>
          <pc:docMk/>
          <pc:sldMasterMk cId="798936966" sldId="2147483672"/>
        </pc:sldMasterMkLst>
        <pc:sldLayoutChg chg="modTransition">
          <pc:chgData name="Colbert, Jordan" userId="ee7b72dc-2fcf-4029-959b-20fa532d9952" providerId="ADAL" clId="{359231D6-716A-984F-BB35-6144A465208D}" dt="2024-03-04T02:34:49.413" v="4422"/>
          <pc:sldLayoutMkLst>
            <pc:docMk/>
            <pc:sldMasterMk cId="798936966" sldId="2147483672"/>
            <pc:sldLayoutMk cId="2795562656" sldId="2147483673"/>
          </pc:sldLayoutMkLst>
        </pc:sldLayoutChg>
        <pc:sldLayoutChg chg="modTransition">
          <pc:chgData name="Colbert, Jordan" userId="ee7b72dc-2fcf-4029-959b-20fa532d9952" providerId="ADAL" clId="{359231D6-716A-984F-BB35-6144A465208D}" dt="2024-03-04T02:34:49.413" v="4422"/>
          <pc:sldLayoutMkLst>
            <pc:docMk/>
            <pc:sldMasterMk cId="798936966" sldId="2147483672"/>
            <pc:sldLayoutMk cId="3905522719" sldId="2147483674"/>
          </pc:sldLayoutMkLst>
        </pc:sldLayoutChg>
        <pc:sldLayoutChg chg="modTransition">
          <pc:chgData name="Colbert, Jordan" userId="ee7b72dc-2fcf-4029-959b-20fa532d9952" providerId="ADAL" clId="{359231D6-716A-984F-BB35-6144A465208D}" dt="2024-03-04T02:34:49.413" v="4422"/>
          <pc:sldLayoutMkLst>
            <pc:docMk/>
            <pc:sldMasterMk cId="798936966" sldId="2147483672"/>
            <pc:sldLayoutMk cId="2186266446" sldId="2147483675"/>
          </pc:sldLayoutMkLst>
        </pc:sldLayoutChg>
        <pc:sldLayoutChg chg="modTransition">
          <pc:chgData name="Colbert, Jordan" userId="ee7b72dc-2fcf-4029-959b-20fa532d9952" providerId="ADAL" clId="{359231D6-716A-984F-BB35-6144A465208D}" dt="2024-03-04T02:34:49.413" v="4422"/>
          <pc:sldLayoutMkLst>
            <pc:docMk/>
            <pc:sldMasterMk cId="798936966" sldId="2147483672"/>
            <pc:sldLayoutMk cId="1974353555" sldId="2147483676"/>
          </pc:sldLayoutMkLst>
        </pc:sldLayoutChg>
        <pc:sldLayoutChg chg="modTransition">
          <pc:chgData name="Colbert, Jordan" userId="ee7b72dc-2fcf-4029-959b-20fa532d9952" providerId="ADAL" clId="{359231D6-716A-984F-BB35-6144A465208D}" dt="2024-03-04T02:34:49.413" v="4422"/>
          <pc:sldLayoutMkLst>
            <pc:docMk/>
            <pc:sldMasterMk cId="798936966" sldId="2147483672"/>
            <pc:sldLayoutMk cId="874716794" sldId="2147483677"/>
          </pc:sldLayoutMkLst>
        </pc:sldLayoutChg>
        <pc:sldLayoutChg chg="modTransition">
          <pc:chgData name="Colbert, Jordan" userId="ee7b72dc-2fcf-4029-959b-20fa532d9952" providerId="ADAL" clId="{359231D6-716A-984F-BB35-6144A465208D}" dt="2024-03-04T02:34:49.413" v="4422"/>
          <pc:sldLayoutMkLst>
            <pc:docMk/>
            <pc:sldMasterMk cId="798936966" sldId="2147483672"/>
            <pc:sldLayoutMk cId="3108148592" sldId="2147483678"/>
          </pc:sldLayoutMkLst>
        </pc:sldLayoutChg>
        <pc:sldLayoutChg chg="modTransition">
          <pc:chgData name="Colbert, Jordan" userId="ee7b72dc-2fcf-4029-959b-20fa532d9952" providerId="ADAL" clId="{359231D6-716A-984F-BB35-6144A465208D}" dt="2024-03-04T02:34:49.413" v="4422"/>
          <pc:sldLayoutMkLst>
            <pc:docMk/>
            <pc:sldMasterMk cId="798936966" sldId="2147483672"/>
            <pc:sldLayoutMk cId="2636143271" sldId="2147483679"/>
          </pc:sldLayoutMkLst>
        </pc:sldLayoutChg>
        <pc:sldLayoutChg chg="modTransition">
          <pc:chgData name="Colbert, Jordan" userId="ee7b72dc-2fcf-4029-959b-20fa532d9952" providerId="ADAL" clId="{359231D6-716A-984F-BB35-6144A465208D}" dt="2024-03-04T02:34:49.413" v="4422"/>
          <pc:sldLayoutMkLst>
            <pc:docMk/>
            <pc:sldMasterMk cId="798936966" sldId="2147483672"/>
            <pc:sldLayoutMk cId="214491498" sldId="2147483680"/>
          </pc:sldLayoutMkLst>
        </pc:sldLayoutChg>
        <pc:sldLayoutChg chg="modTransition">
          <pc:chgData name="Colbert, Jordan" userId="ee7b72dc-2fcf-4029-959b-20fa532d9952" providerId="ADAL" clId="{359231D6-716A-984F-BB35-6144A465208D}" dt="2024-03-04T02:34:49.413" v="4422"/>
          <pc:sldLayoutMkLst>
            <pc:docMk/>
            <pc:sldMasterMk cId="798936966" sldId="2147483672"/>
            <pc:sldLayoutMk cId="4205343835" sldId="2147483681"/>
          </pc:sldLayoutMkLst>
        </pc:sldLayoutChg>
        <pc:sldLayoutChg chg="modTransition">
          <pc:chgData name="Colbert, Jordan" userId="ee7b72dc-2fcf-4029-959b-20fa532d9952" providerId="ADAL" clId="{359231D6-716A-984F-BB35-6144A465208D}" dt="2024-03-04T02:34:49.413" v="4422"/>
          <pc:sldLayoutMkLst>
            <pc:docMk/>
            <pc:sldMasterMk cId="798936966" sldId="2147483672"/>
            <pc:sldLayoutMk cId="2826483181" sldId="2147483687"/>
          </pc:sldLayoutMkLst>
        </pc:sldLayoutChg>
        <pc:sldLayoutChg chg="modTransition">
          <pc:chgData name="Colbert, Jordan" userId="ee7b72dc-2fcf-4029-959b-20fa532d9952" providerId="ADAL" clId="{359231D6-716A-984F-BB35-6144A465208D}" dt="2024-03-04T02:34:49.413" v="4422"/>
          <pc:sldLayoutMkLst>
            <pc:docMk/>
            <pc:sldMasterMk cId="798936966" sldId="2147483672"/>
            <pc:sldLayoutMk cId="2302057971" sldId="2147483688"/>
          </pc:sldLayoutMkLst>
        </pc:sldLayoutChg>
      </pc:sldMasterChg>
      <pc:sldMasterChg chg="modTransition modSldLayout">
        <pc:chgData name="Colbert, Jordan" userId="ee7b72dc-2fcf-4029-959b-20fa532d9952" providerId="ADAL" clId="{359231D6-716A-984F-BB35-6144A465208D}" dt="2024-03-04T02:36:44.077" v="4442"/>
        <pc:sldMasterMkLst>
          <pc:docMk/>
          <pc:sldMasterMk cId="1418570304" sldId="2147483689"/>
        </pc:sldMasterMkLst>
        <pc:sldLayoutChg chg="modTransition">
          <pc:chgData name="Colbert, Jordan" userId="ee7b72dc-2fcf-4029-959b-20fa532d9952" providerId="ADAL" clId="{359231D6-716A-984F-BB35-6144A465208D}" dt="2024-03-04T02:36:44.077" v="4442"/>
          <pc:sldLayoutMkLst>
            <pc:docMk/>
            <pc:sldMasterMk cId="1418570304" sldId="2147483689"/>
            <pc:sldLayoutMk cId="4133397233" sldId="2147483690"/>
          </pc:sldLayoutMkLst>
        </pc:sldLayoutChg>
        <pc:sldLayoutChg chg="modTransition">
          <pc:chgData name="Colbert, Jordan" userId="ee7b72dc-2fcf-4029-959b-20fa532d9952" providerId="ADAL" clId="{359231D6-716A-984F-BB35-6144A465208D}" dt="2024-03-04T02:36:44.077" v="4442"/>
          <pc:sldLayoutMkLst>
            <pc:docMk/>
            <pc:sldMasterMk cId="1418570304" sldId="2147483689"/>
            <pc:sldLayoutMk cId="3025758211" sldId="2147483691"/>
          </pc:sldLayoutMkLst>
        </pc:sldLayoutChg>
        <pc:sldLayoutChg chg="modTransition">
          <pc:chgData name="Colbert, Jordan" userId="ee7b72dc-2fcf-4029-959b-20fa532d9952" providerId="ADAL" clId="{359231D6-716A-984F-BB35-6144A465208D}" dt="2024-03-04T02:36:44.077" v="4442"/>
          <pc:sldLayoutMkLst>
            <pc:docMk/>
            <pc:sldMasterMk cId="1418570304" sldId="2147483689"/>
            <pc:sldLayoutMk cId="941800413" sldId="2147483692"/>
          </pc:sldLayoutMkLst>
        </pc:sldLayoutChg>
        <pc:sldLayoutChg chg="modTransition">
          <pc:chgData name="Colbert, Jordan" userId="ee7b72dc-2fcf-4029-959b-20fa532d9952" providerId="ADAL" clId="{359231D6-716A-984F-BB35-6144A465208D}" dt="2024-03-04T02:36:44.077" v="4442"/>
          <pc:sldLayoutMkLst>
            <pc:docMk/>
            <pc:sldMasterMk cId="1418570304" sldId="2147483689"/>
            <pc:sldLayoutMk cId="3903409502" sldId="2147483693"/>
          </pc:sldLayoutMkLst>
        </pc:sldLayoutChg>
        <pc:sldLayoutChg chg="modTransition">
          <pc:chgData name="Colbert, Jordan" userId="ee7b72dc-2fcf-4029-959b-20fa532d9952" providerId="ADAL" clId="{359231D6-716A-984F-BB35-6144A465208D}" dt="2024-03-04T02:36:44.077" v="4442"/>
          <pc:sldLayoutMkLst>
            <pc:docMk/>
            <pc:sldMasterMk cId="1418570304" sldId="2147483689"/>
            <pc:sldLayoutMk cId="2432917644" sldId="2147483694"/>
          </pc:sldLayoutMkLst>
        </pc:sldLayoutChg>
        <pc:sldLayoutChg chg="modTransition">
          <pc:chgData name="Colbert, Jordan" userId="ee7b72dc-2fcf-4029-959b-20fa532d9952" providerId="ADAL" clId="{359231D6-716A-984F-BB35-6144A465208D}" dt="2024-03-04T02:36:44.077" v="4442"/>
          <pc:sldLayoutMkLst>
            <pc:docMk/>
            <pc:sldMasterMk cId="1418570304" sldId="2147483689"/>
            <pc:sldLayoutMk cId="3572812793" sldId="2147483695"/>
          </pc:sldLayoutMkLst>
        </pc:sldLayoutChg>
        <pc:sldLayoutChg chg="modTransition">
          <pc:chgData name="Colbert, Jordan" userId="ee7b72dc-2fcf-4029-959b-20fa532d9952" providerId="ADAL" clId="{359231D6-716A-984F-BB35-6144A465208D}" dt="2024-03-04T02:36:44.077" v="4442"/>
          <pc:sldLayoutMkLst>
            <pc:docMk/>
            <pc:sldMasterMk cId="1418570304" sldId="2147483689"/>
            <pc:sldLayoutMk cId="3412222280" sldId="2147483696"/>
          </pc:sldLayoutMkLst>
        </pc:sldLayoutChg>
        <pc:sldLayoutChg chg="modTransition">
          <pc:chgData name="Colbert, Jordan" userId="ee7b72dc-2fcf-4029-959b-20fa532d9952" providerId="ADAL" clId="{359231D6-716A-984F-BB35-6144A465208D}" dt="2024-03-04T02:36:44.077" v="4442"/>
          <pc:sldLayoutMkLst>
            <pc:docMk/>
            <pc:sldMasterMk cId="1418570304" sldId="2147483689"/>
            <pc:sldLayoutMk cId="3007537400" sldId="2147483697"/>
          </pc:sldLayoutMkLst>
        </pc:sldLayoutChg>
        <pc:sldLayoutChg chg="modTransition">
          <pc:chgData name="Colbert, Jordan" userId="ee7b72dc-2fcf-4029-959b-20fa532d9952" providerId="ADAL" clId="{359231D6-716A-984F-BB35-6144A465208D}" dt="2024-03-04T02:36:44.077" v="4442"/>
          <pc:sldLayoutMkLst>
            <pc:docMk/>
            <pc:sldMasterMk cId="1418570304" sldId="2147483689"/>
            <pc:sldLayoutMk cId="2931762941" sldId="2147483698"/>
          </pc:sldLayoutMkLst>
        </pc:sldLayoutChg>
        <pc:sldLayoutChg chg="modTransition">
          <pc:chgData name="Colbert, Jordan" userId="ee7b72dc-2fcf-4029-959b-20fa532d9952" providerId="ADAL" clId="{359231D6-716A-984F-BB35-6144A465208D}" dt="2024-03-04T02:36:44.077" v="4442"/>
          <pc:sldLayoutMkLst>
            <pc:docMk/>
            <pc:sldMasterMk cId="1418570304" sldId="2147483689"/>
            <pc:sldLayoutMk cId="3825535395" sldId="2147483704"/>
          </pc:sldLayoutMkLst>
        </pc:sldLayoutChg>
        <pc:sldLayoutChg chg="modTransition">
          <pc:chgData name="Colbert, Jordan" userId="ee7b72dc-2fcf-4029-959b-20fa532d9952" providerId="ADAL" clId="{359231D6-716A-984F-BB35-6144A465208D}" dt="2024-03-04T02:36:44.077" v="4442"/>
          <pc:sldLayoutMkLst>
            <pc:docMk/>
            <pc:sldMasterMk cId="1418570304" sldId="2147483689"/>
            <pc:sldLayoutMk cId="3135412278" sldId="2147483705"/>
          </pc:sldLayoutMkLst>
        </pc:sldLayoutChg>
      </pc:sldMasterChg>
      <pc:sldMasterChg chg="modTransition modSldLayout">
        <pc:chgData name="Colbert, Jordan" userId="ee7b72dc-2fcf-4029-959b-20fa532d9952" providerId="ADAL" clId="{359231D6-716A-984F-BB35-6144A465208D}" dt="2024-03-04T02:36:56.731" v="4443"/>
        <pc:sldMasterMkLst>
          <pc:docMk/>
          <pc:sldMasterMk cId="4228129798" sldId="2147483706"/>
        </pc:sldMasterMkLst>
        <pc:sldLayoutChg chg="modTransition">
          <pc:chgData name="Colbert, Jordan" userId="ee7b72dc-2fcf-4029-959b-20fa532d9952" providerId="ADAL" clId="{359231D6-716A-984F-BB35-6144A465208D}" dt="2024-03-04T02:36:56.731" v="4443"/>
          <pc:sldLayoutMkLst>
            <pc:docMk/>
            <pc:sldMasterMk cId="4228129798" sldId="2147483706"/>
            <pc:sldLayoutMk cId="3786457538" sldId="2147483707"/>
          </pc:sldLayoutMkLst>
        </pc:sldLayoutChg>
        <pc:sldLayoutChg chg="modTransition">
          <pc:chgData name="Colbert, Jordan" userId="ee7b72dc-2fcf-4029-959b-20fa532d9952" providerId="ADAL" clId="{359231D6-716A-984F-BB35-6144A465208D}" dt="2024-03-04T02:36:56.731" v="4443"/>
          <pc:sldLayoutMkLst>
            <pc:docMk/>
            <pc:sldMasterMk cId="4228129798" sldId="2147483706"/>
            <pc:sldLayoutMk cId="1211800784" sldId="2147483708"/>
          </pc:sldLayoutMkLst>
        </pc:sldLayoutChg>
        <pc:sldLayoutChg chg="modTransition">
          <pc:chgData name="Colbert, Jordan" userId="ee7b72dc-2fcf-4029-959b-20fa532d9952" providerId="ADAL" clId="{359231D6-716A-984F-BB35-6144A465208D}" dt="2024-03-04T02:36:56.731" v="4443"/>
          <pc:sldLayoutMkLst>
            <pc:docMk/>
            <pc:sldMasterMk cId="4228129798" sldId="2147483706"/>
            <pc:sldLayoutMk cId="2952568499" sldId="2147483709"/>
          </pc:sldLayoutMkLst>
        </pc:sldLayoutChg>
        <pc:sldLayoutChg chg="modTransition">
          <pc:chgData name="Colbert, Jordan" userId="ee7b72dc-2fcf-4029-959b-20fa532d9952" providerId="ADAL" clId="{359231D6-716A-984F-BB35-6144A465208D}" dt="2024-03-04T02:36:56.731" v="4443"/>
          <pc:sldLayoutMkLst>
            <pc:docMk/>
            <pc:sldMasterMk cId="4228129798" sldId="2147483706"/>
            <pc:sldLayoutMk cId="1389581717" sldId="2147483710"/>
          </pc:sldLayoutMkLst>
        </pc:sldLayoutChg>
        <pc:sldLayoutChg chg="modTransition">
          <pc:chgData name="Colbert, Jordan" userId="ee7b72dc-2fcf-4029-959b-20fa532d9952" providerId="ADAL" clId="{359231D6-716A-984F-BB35-6144A465208D}" dt="2024-03-04T02:36:56.731" v="4443"/>
          <pc:sldLayoutMkLst>
            <pc:docMk/>
            <pc:sldMasterMk cId="4228129798" sldId="2147483706"/>
            <pc:sldLayoutMk cId="3171414908" sldId="2147483711"/>
          </pc:sldLayoutMkLst>
        </pc:sldLayoutChg>
        <pc:sldLayoutChg chg="modTransition">
          <pc:chgData name="Colbert, Jordan" userId="ee7b72dc-2fcf-4029-959b-20fa532d9952" providerId="ADAL" clId="{359231D6-716A-984F-BB35-6144A465208D}" dt="2024-03-04T02:36:56.731" v="4443"/>
          <pc:sldLayoutMkLst>
            <pc:docMk/>
            <pc:sldMasterMk cId="4228129798" sldId="2147483706"/>
            <pc:sldLayoutMk cId="3895995843" sldId="2147483712"/>
          </pc:sldLayoutMkLst>
        </pc:sldLayoutChg>
        <pc:sldLayoutChg chg="modTransition">
          <pc:chgData name="Colbert, Jordan" userId="ee7b72dc-2fcf-4029-959b-20fa532d9952" providerId="ADAL" clId="{359231D6-716A-984F-BB35-6144A465208D}" dt="2024-03-04T02:36:56.731" v="4443"/>
          <pc:sldLayoutMkLst>
            <pc:docMk/>
            <pc:sldMasterMk cId="4228129798" sldId="2147483706"/>
            <pc:sldLayoutMk cId="2464235966" sldId="2147483713"/>
          </pc:sldLayoutMkLst>
        </pc:sldLayoutChg>
        <pc:sldLayoutChg chg="modTransition">
          <pc:chgData name="Colbert, Jordan" userId="ee7b72dc-2fcf-4029-959b-20fa532d9952" providerId="ADAL" clId="{359231D6-716A-984F-BB35-6144A465208D}" dt="2024-03-04T02:36:56.731" v="4443"/>
          <pc:sldLayoutMkLst>
            <pc:docMk/>
            <pc:sldMasterMk cId="4228129798" sldId="2147483706"/>
            <pc:sldLayoutMk cId="3783580751" sldId="2147483714"/>
          </pc:sldLayoutMkLst>
        </pc:sldLayoutChg>
        <pc:sldLayoutChg chg="modTransition">
          <pc:chgData name="Colbert, Jordan" userId="ee7b72dc-2fcf-4029-959b-20fa532d9952" providerId="ADAL" clId="{359231D6-716A-984F-BB35-6144A465208D}" dt="2024-03-04T02:36:56.731" v="4443"/>
          <pc:sldLayoutMkLst>
            <pc:docMk/>
            <pc:sldMasterMk cId="4228129798" sldId="2147483706"/>
            <pc:sldLayoutMk cId="2445127544" sldId="2147483715"/>
          </pc:sldLayoutMkLst>
        </pc:sldLayoutChg>
        <pc:sldLayoutChg chg="modTransition">
          <pc:chgData name="Colbert, Jordan" userId="ee7b72dc-2fcf-4029-959b-20fa532d9952" providerId="ADAL" clId="{359231D6-716A-984F-BB35-6144A465208D}" dt="2024-03-04T02:36:56.731" v="4443"/>
          <pc:sldLayoutMkLst>
            <pc:docMk/>
            <pc:sldMasterMk cId="4228129798" sldId="2147483706"/>
            <pc:sldLayoutMk cId="656921595" sldId="2147483721"/>
          </pc:sldLayoutMkLst>
        </pc:sldLayoutChg>
        <pc:sldLayoutChg chg="modTransition">
          <pc:chgData name="Colbert, Jordan" userId="ee7b72dc-2fcf-4029-959b-20fa532d9952" providerId="ADAL" clId="{359231D6-716A-984F-BB35-6144A465208D}" dt="2024-03-04T02:36:56.731" v="4443"/>
          <pc:sldLayoutMkLst>
            <pc:docMk/>
            <pc:sldMasterMk cId="4228129798" sldId="2147483706"/>
            <pc:sldLayoutMk cId="4131849203" sldId="2147483722"/>
          </pc:sldLayoutMkLst>
        </pc:sldLayoutChg>
      </pc:sldMasterChg>
      <pc:sldMasterChg chg="modTransition modSldLayout">
        <pc:chgData name="Colbert, Jordan" userId="ee7b72dc-2fcf-4029-959b-20fa532d9952" providerId="ADAL" clId="{359231D6-716A-984F-BB35-6144A465208D}" dt="2024-03-04T02:37:50.853" v="4455"/>
        <pc:sldMasterMkLst>
          <pc:docMk/>
          <pc:sldMasterMk cId="1859338921" sldId="2147483723"/>
        </pc:sldMasterMkLst>
        <pc:sldLayoutChg chg="modTransition">
          <pc:chgData name="Colbert, Jordan" userId="ee7b72dc-2fcf-4029-959b-20fa532d9952" providerId="ADAL" clId="{359231D6-716A-984F-BB35-6144A465208D}" dt="2024-03-04T02:37:50.853" v="4455"/>
          <pc:sldLayoutMkLst>
            <pc:docMk/>
            <pc:sldMasterMk cId="1859338921" sldId="2147483723"/>
            <pc:sldLayoutMk cId="4054421311" sldId="2147483724"/>
          </pc:sldLayoutMkLst>
        </pc:sldLayoutChg>
        <pc:sldLayoutChg chg="modTransition">
          <pc:chgData name="Colbert, Jordan" userId="ee7b72dc-2fcf-4029-959b-20fa532d9952" providerId="ADAL" clId="{359231D6-716A-984F-BB35-6144A465208D}" dt="2024-03-04T02:37:50.853" v="4455"/>
          <pc:sldLayoutMkLst>
            <pc:docMk/>
            <pc:sldMasterMk cId="1859338921" sldId="2147483723"/>
            <pc:sldLayoutMk cId="886964847" sldId="2147483725"/>
          </pc:sldLayoutMkLst>
        </pc:sldLayoutChg>
        <pc:sldLayoutChg chg="modTransition">
          <pc:chgData name="Colbert, Jordan" userId="ee7b72dc-2fcf-4029-959b-20fa532d9952" providerId="ADAL" clId="{359231D6-716A-984F-BB35-6144A465208D}" dt="2024-03-04T02:37:50.853" v="4455"/>
          <pc:sldLayoutMkLst>
            <pc:docMk/>
            <pc:sldMasterMk cId="1859338921" sldId="2147483723"/>
            <pc:sldLayoutMk cId="3705908822" sldId="2147483726"/>
          </pc:sldLayoutMkLst>
        </pc:sldLayoutChg>
        <pc:sldLayoutChg chg="modTransition">
          <pc:chgData name="Colbert, Jordan" userId="ee7b72dc-2fcf-4029-959b-20fa532d9952" providerId="ADAL" clId="{359231D6-716A-984F-BB35-6144A465208D}" dt="2024-03-04T02:37:50.853" v="4455"/>
          <pc:sldLayoutMkLst>
            <pc:docMk/>
            <pc:sldMasterMk cId="1859338921" sldId="2147483723"/>
            <pc:sldLayoutMk cId="2873106748" sldId="2147483727"/>
          </pc:sldLayoutMkLst>
        </pc:sldLayoutChg>
        <pc:sldLayoutChg chg="modTransition">
          <pc:chgData name="Colbert, Jordan" userId="ee7b72dc-2fcf-4029-959b-20fa532d9952" providerId="ADAL" clId="{359231D6-716A-984F-BB35-6144A465208D}" dt="2024-03-04T02:37:50.853" v="4455"/>
          <pc:sldLayoutMkLst>
            <pc:docMk/>
            <pc:sldMasterMk cId="1859338921" sldId="2147483723"/>
            <pc:sldLayoutMk cId="2527123440" sldId="2147483728"/>
          </pc:sldLayoutMkLst>
        </pc:sldLayoutChg>
        <pc:sldLayoutChg chg="modTransition">
          <pc:chgData name="Colbert, Jordan" userId="ee7b72dc-2fcf-4029-959b-20fa532d9952" providerId="ADAL" clId="{359231D6-716A-984F-BB35-6144A465208D}" dt="2024-03-04T02:37:50.853" v="4455"/>
          <pc:sldLayoutMkLst>
            <pc:docMk/>
            <pc:sldMasterMk cId="1859338921" sldId="2147483723"/>
            <pc:sldLayoutMk cId="3517824832" sldId="2147483729"/>
          </pc:sldLayoutMkLst>
        </pc:sldLayoutChg>
        <pc:sldLayoutChg chg="modTransition">
          <pc:chgData name="Colbert, Jordan" userId="ee7b72dc-2fcf-4029-959b-20fa532d9952" providerId="ADAL" clId="{359231D6-716A-984F-BB35-6144A465208D}" dt="2024-03-04T02:37:50.853" v="4455"/>
          <pc:sldLayoutMkLst>
            <pc:docMk/>
            <pc:sldMasterMk cId="1859338921" sldId="2147483723"/>
            <pc:sldLayoutMk cId="4217192172" sldId="2147483730"/>
          </pc:sldLayoutMkLst>
        </pc:sldLayoutChg>
        <pc:sldLayoutChg chg="modTransition">
          <pc:chgData name="Colbert, Jordan" userId="ee7b72dc-2fcf-4029-959b-20fa532d9952" providerId="ADAL" clId="{359231D6-716A-984F-BB35-6144A465208D}" dt="2024-03-04T02:37:50.853" v="4455"/>
          <pc:sldLayoutMkLst>
            <pc:docMk/>
            <pc:sldMasterMk cId="1859338921" sldId="2147483723"/>
            <pc:sldLayoutMk cId="208870528" sldId="2147483731"/>
          </pc:sldLayoutMkLst>
        </pc:sldLayoutChg>
        <pc:sldLayoutChg chg="modTransition">
          <pc:chgData name="Colbert, Jordan" userId="ee7b72dc-2fcf-4029-959b-20fa532d9952" providerId="ADAL" clId="{359231D6-716A-984F-BB35-6144A465208D}" dt="2024-03-04T02:37:50.853" v="4455"/>
          <pc:sldLayoutMkLst>
            <pc:docMk/>
            <pc:sldMasterMk cId="1859338921" sldId="2147483723"/>
            <pc:sldLayoutMk cId="7314238" sldId="2147483732"/>
          </pc:sldLayoutMkLst>
        </pc:sldLayoutChg>
        <pc:sldLayoutChg chg="modTransition">
          <pc:chgData name="Colbert, Jordan" userId="ee7b72dc-2fcf-4029-959b-20fa532d9952" providerId="ADAL" clId="{359231D6-716A-984F-BB35-6144A465208D}" dt="2024-03-04T02:37:50.853" v="4455"/>
          <pc:sldLayoutMkLst>
            <pc:docMk/>
            <pc:sldMasterMk cId="1859338921" sldId="2147483723"/>
            <pc:sldLayoutMk cId="3665201384" sldId="2147483733"/>
          </pc:sldLayoutMkLst>
        </pc:sldLayoutChg>
        <pc:sldLayoutChg chg="modTransition">
          <pc:chgData name="Colbert, Jordan" userId="ee7b72dc-2fcf-4029-959b-20fa532d9952" providerId="ADAL" clId="{359231D6-716A-984F-BB35-6144A465208D}" dt="2024-03-04T02:37:50.853" v="4455"/>
          <pc:sldLayoutMkLst>
            <pc:docMk/>
            <pc:sldMasterMk cId="1859338921" sldId="2147483723"/>
            <pc:sldLayoutMk cId="1303872970" sldId="2147483734"/>
          </pc:sldLayoutMkLst>
        </pc:sldLayoutChg>
      </pc:sldMasterChg>
    </pc:docChg>
  </pc:docChgLst>
</pc:chgInfo>
</file>

<file path=ppt/comments/modernComment_101_7EDEE1DF.xml><?xml version="1.0" encoding="utf-8"?>
<p188:cmLst xmlns:a="http://schemas.openxmlformats.org/drawingml/2006/main" xmlns:r="http://schemas.openxmlformats.org/officeDocument/2006/relationships" xmlns:p188="http://schemas.microsoft.com/office/powerpoint/2018/8/main">
  <p188:cm id="{BE25D105-1375-462E-85B3-DFA86D7C5861}" authorId="{8553B052-6E46-6D0C-D87D-C04C7765CA10}" status="resolved" created="2024-03-06T04:15:40.274" complete="100000">
    <ac:txMkLst xmlns:ac="http://schemas.microsoft.com/office/drawing/2013/main/command">
      <pc:docMk xmlns:pc="http://schemas.microsoft.com/office/powerpoint/2013/main/command"/>
      <pc:sldMk xmlns:pc="http://schemas.microsoft.com/office/powerpoint/2013/main/command" cId="2128536031" sldId="257"/>
      <ac:spMk id="14" creationId="{00000000-0000-0000-0000-000000000000}"/>
      <ac:txMk cp="227" len="25">
        <ac:context len="349" hash="3273804983"/>
      </ac:txMk>
    </ac:txMkLst>
    <p188:pos x="6297983" y="2163005"/>
    <p188:txBody>
      <a:bodyPr/>
      <a:lstStyle/>
      <a:p>
        <a:r>
          <a:rPr lang="en-US"/>
          <a:t>should this be accessibility specialist?</a:t>
        </a:r>
      </a:p>
    </p188:txBody>
  </p188:cm>
  <p188:cm id="{61C616B4-7FD6-4599-B596-DE5355A39FB9}" authorId="{8553B052-6E46-6D0C-D87D-C04C7765CA10}" status="resolved" created="2024-03-06T04:18:11.420" complete="100000">
    <ac:txMkLst xmlns:ac="http://schemas.microsoft.com/office/drawing/2013/main/command">
      <pc:docMk xmlns:pc="http://schemas.microsoft.com/office/powerpoint/2013/main/command"/>
      <pc:sldMk xmlns:pc="http://schemas.microsoft.com/office/powerpoint/2013/main/command" cId="2128536031" sldId="257"/>
      <ac:spMk id="14" creationId="{00000000-0000-0000-0000-000000000000}"/>
      <ac:txMk cp="312" len="2">
        <ac:context len="349" hash="3273804983"/>
      </ac:txMk>
    </ac:txMkLst>
    <p188:pos x="7137714" y="2926419"/>
    <p188:txBody>
      <a:bodyPr/>
      <a:lstStyle/>
      <a:p>
        <a:r>
          <a:rPr lang="en-US"/>
          <a:t>accessibility specialist</a:t>
        </a:r>
      </a:p>
    </p188:txBody>
    <p188:extLst>
      <p:ext xmlns:p="http://schemas.openxmlformats.org/presentationml/2006/main" uri="{57CB4572-C831-44C2-8A1C-0ADB6CCDFE69}">
        <p223:reactions xmlns:p223="http://schemas.microsoft.com/office/powerpoint/2022/03/main">
          <p223:rxn type="👍">
            <p223:instance time="2024-03-06T19:31:14.683" authorId="{44DC2B2D-0F4A-966B-0766-521291A5CE7C}"/>
          </p223:rxn>
        </p223:reactions>
      </p:ext>
    </p188:extLst>
  </p188:cm>
</p188:cmLst>
</file>

<file path=ppt/comments/modernComment_111_BA6B4410.xml><?xml version="1.0" encoding="utf-8"?>
<p188:cmLst xmlns:a="http://schemas.openxmlformats.org/drawingml/2006/main" xmlns:r="http://schemas.openxmlformats.org/officeDocument/2006/relationships" xmlns:p188="http://schemas.microsoft.com/office/powerpoint/2018/8/main">
  <p188:cm id="{13EBBB6C-24BD-4853-8818-0D3DD1AB0FCC}" authorId="{8553B052-6E46-6D0C-D87D-C04C7765CA10}" created="2024-03-06T04:19:09.844">
    <ac:txMkLst xmlns:ac="http://schemas.microsoft.com/office/drawing/2013/main/command">
      <pc:docMk xmlns:pc="http://schemas.microsoft.com/office/powerpoint/2013/main/command"/>
      <pc:sldMk xmlns:pc="http://schemas.microsoft.com/office/powerpoint/2013/main/command" cId="3127591952" sldId="273"/>
      <ac:spMk id="15" creationId="{135D7038-8250-E20B-4EBB-0A0777301196}"/>
      <ac:txMk cp="49" len="35">
        <ac:context len="467" hash="2517199675"/>
      </ac:txMk>
    </ac:txMkLst>
    <p188:pos x="5598207" y="814307"/>
    <p188:txBody>
      <a:bodyPr/>
      <a:lstStyle/>
      <a:p>
        <a:r>
          <a:rPr lang="en-US"/>
          <a:t>I'm not sure what this means but I'm sure you will explain</a:t>
        </a:r>
      </a:p>
    </p188:txBody>
    <p188:extLst>
      <p:ext xmlns:p="http://schemas.openxmlformats.org/presentationml/2006/main" uri="{57CB4572-C831-44C2-8A1C-0ADB6CCDFE69}">
        <p223:reactions xmlns:p223="http://schemas.microsoft.com/office/powerpoint/2022/03/main">
          <p223:rxn type="👍">
            <p223:instance time="2024-03-06T19:32:13.513" authorId="{44DC2B2D-0F4A-966B-0766-521291A5CE7C}"/>
          </p223:rxn>
        </p223:reactions>
      </p:ext>
    </p188:extLst>
  </p188:cm>
  <p188:cm id="{8BCB9DE7-9C7F-44FB-98F9-BDE06ED523F3}" authorId="{8553B052-6E46-6D0C-D87D-C04C7765CA10}" created="2024-03-06T04:20:33.160">
    <ac:txMkLst xmlns:ac="http://schemas.microsoft.com/office/drawing/2013/main/command">
      <pc:docMk xmlns:pc="http://schemas.microsoft.com/office/powerpoint/2013/main/command"/>
      <pc:sldMk xmlns:pc="http://schemas.microsoft.com/office/powerpoint/2013/main/command" cId="3127591952" sldId="273"/>
      <ac:spMk id="15" creationId="{135D7038-8250-E20B-4EBB-0A0777301196}"/>
      <ac:txMk cp="155" len="1">
        <ac:context len="467" hash="2517199675"/>
      </ac:txMk>
    </ac:txMkLst>
    <p188:pos x="9173426" y="1285079"/>
    <p188:txBody>
      <a:bodyPr/>
      <a:lstStyle/>
      <a:p>
        <a:r>
          <a:rPr lang="en-US"/>
          <a:t>can we make this team?</a:t>
        </a:r>
      </a:p>
    </p188:txBody>
  </p188:cm>
  <p188:cm id="{90F6FFE1-6638-4349-88BC-8C02C9BF249F}" authorId="{8553B052-6E46-6D0C-D87D-C04C7765CA10}" created="2024-03-06T04:21:55.694">
    <ac:txMkLst xmlns:ac="http://schemas.microsoft.com/office/drawing/2013/main/command">
      <pc:docMk xmlns:pc="http://schemas.microsoft.com/office/powerpoint/2013/main/command"/>
      <pc:sldMk xmlns:pc="http://schemas.microsoft.com/office/powerpoint/2013/main/command" cId="3127591952" sldId="273"/>
      <ac:spMk id="15" creationId="{135D7038-8250-E20B-4EBB-0A0777301196}"/>
      <ac:txMk cp="391" len="75">
        <ac:context len="467" hash="2517199675"/>
      </ac:txMk>
    </ac:txMkLst>
    <p188:pos x="2570086" y="4313287"/>
    <p188:txBody>
      <a:bodyPr/>
      <a:lstStyle/>
      <a:p>
        <a:r>
          <a:rPr lang="en-US"/>
          <a:t>are you going to use Poorvu as an example?</a:t>
        </a:r>
      </a:p>
    </p188:txBody>
    <p188:extLst>
      <p:ext xmlns:p="http://schemas.openxmlformats.org/presentationml/2006/main" uri="{57CB4572-C831-44C2-8A1C-0ADB6CCDFE69}">
        <p223:reactions xmlns:p223="http://schemas.microsoft.com/office/powerpoint/2022/03/main">
          <p223:rxn type="👍">
            <p223:instance time="2024-03-06T19:32:33.426" authorId="{44DC2B2D-0F4A-966B-0766-521291A5CE7C}"/>
          </p223:rxn>
        </p223:reactions>
      </p:ext>
    </p188:extLst>
  </p188:cm>
</p188:cmLst>
</file>

<file path=ppt/comments/modernComment_119_A556CBBD.xml><?xml version="1.0" encoding="utf-8"?>
<p188:cmLst xmlns:a="http://schemas.openxmlformats.org/drawingml/2006/main" xmlns:r="http://schemas.openxmlformats.org/officeDocument/2006/relationships" xmlns:p188="http://schemas.microsoft.com/office/powerpoint/2018/8/main">
  <p188:cm id="{8DB4E81C-5B4C-4C6F-807D-401EA3684B6B}" authorId="{8553B052-6E46-6D0C-D87D-C04C7765CA10}" created="2024-03-06T14:51:41.369">
    <ac:txMkLst xmlns:ac="http://schemas.microsoft.com/office/drawing/2013/main/command">
      <pc:docMk xmlns:pc="http://schemas.microsoft.com/office/powerpoint/2013/main/command"/>
      <pc:sldMk xmlns:pc="http://schemas.microsoft.com/office/powerpoint/2013/main/command" cId="2773928893" sldId="281"/>
      <ac:spMk id="3" creationId="{3A629A5F-8DEE-01A2-6373-4EB1816BE522}"/>
      <ac:txMk cp="338">
        <ac:context len="570" hash="4032591435"/>
      </ac:txMk>
    </ac:txMkLst>
    <p188:pos x="2646425" y="2837354"/>
    <p188:replyLst>
      <p188:reply id="{7367AA67-8B85-8343-B222-1A457FA04886}" authorId="{44DC2B2D-0F4A-966B-0766-521291A5CE7C}" created="2024-03-06T19:34:51.180">
        <p188:txBody>
          <a:bodyPr/>
          <a:lstStyle/>
          <a:p>
            <a:r>
              <a:rPr lang="en-US"/>
              <a:t>I removed it since its more about the amount of work than the student leaving, in the sense of it’s so much work that a student may be overwhelmed, which is a good justification for more students needed</a:t>
            </a:r>
          </a:p>
        </p188:txBody>
      </p188:reply>
    </p188:replyLst>
    <p188:txBody>
      <a:bodyPr/>
      <a:lstStyle/>
      <a:p>
        <a:r>
          <a:rPr lang="en-US"/>
          <a:t>what about using something like self realization?</a:t>
        </a:r>
      </a:p>
    </p188:txBody>
  </p188:cm>
</p188:cmLst>
</file>

<file path=ppt/comments/modernComment_123_3C4A6D38.xml><?xml version="1.0" encoding="utf-8"?>
<p188:cmLst xmlns:a="http://schemas.openxmlformats.org/drawingml/2006/main" xmlns:r="http://schemas.openxmlformats.org/officeDocument/2006/relationships" xmlns:p188="http://schemas.microsoft.com/office/powerpoint/2018/8/main">
  <p188:cm id="{E6A1FEC2-3958-42B7-9AE9-3E0564F082DB}" authorId="{8553B052-6E46-6D0C-D87D-C04C7765CA10}" created="2024-03-06T14:53:55.655">
    <ac:txMkLst xmlns:ac="http://schemas.microsoft.com/office/drawing/2013/main/command">
      <pc:docMk xmlns:pc="http://schemas.microsoft.com/office/powerpoint/2013/main/command"/>
      <pc:sldMk xmlns:pc="http://schemas.microsoft.com/office/powerpoint/2013/main/command" cId="1011510584" sldId="291"/>
      <ac:spMk id="6" creationId="{4E40E166-E94D-1635-72B8-A9E1B4394EB2}"/>
      <ac:txMk cp="25" len="1">
        <ac:context len="60" hash="2297547738"/>
      </ac:txMk>
    </ac:txMkLst>
    <p188:pos x="4351334" y="1768575"/>
    <p188:txBody>
      <a:bodyPr/>
      <a:lstStyle/>
      <a:p>
        <a:r>
          <a:rPr lang="en-US"/>
          <a:t>maybe resist?</a:t>
        </a:r>
      </a:p>
    </p188:txBody>
    <p188:extLst>
      <p:ext xmlns:p="http://schemas.openxmlformats.org/presentationml/2006/main" uri="{57CB4572-C831-44C2-8A1C-0ADB6CCDFE69}">
        <p223:reactions xmlns:p223="http://schemas.microsoft.com/office/powerpoint/2022/03/main">
          <p223:rxn type="👍">
            <p223:instance time="2024-03-06T19:35:03.545" authorId="{44DC2B2D-0F4A-966B-0766-521291A5CE7C}"/>
          </p223:rxn>
        </p223:reactions>
      </p:ext>
    </p188:extLst>
  </p188:cm>
</p188:cmLst>
</file>

<file path=ppt/diagrams/_rels/data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rawing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AD5BF0-82EE-4E5A-9857-2D218EC287E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01649A4-5A28-40FD-B7FF-CCE306F762AE}">
      <dgm:prSet custT="1"/>
      <dgm:spPr/>
      <dgm:t>
        <a:bodyPr/>
        <a:lstStyle/>
        <a:p>
          <a:pPr>
            <a:lnSpc>
              <a:spcPct val="100000"/>
            </a:lnSpc>
            <a:defRPr b="1"/>
          </a:pPr>
          <a:r>
            <a:rPr lang="en-US" sz="2000" dirty="0"/>
            <a:t>Graduate students from different disciplines</a:t>
          </a:r>
        </a:p>
      </dgm:t>
    </dgm:pt>
    <dgm:pt modelId="{9E8240F5-881E-412B-97A8-19251F045E69}" type="parTrans" cxnId="{95D32F38-BDD9-48C1-9E7A-2E685FBB993B}">
      <dgm:prSet/>
      <dgm:spPr/>
      <dgm:t>
        <a:bodyPr/>
        <a:lstStyle/>
        <a:p>
          <a:endParaRPr lang="en-US"/>
        </a:p>
      </dgm:t>
    </dgm:pt>
    <dgm:pt modelId="{44DB4246-7A5D-4946-8A5B-F7BF09B52233}" type="sibTrans" cxnId="{95D32F38-BDD9-48C1-9E7A-2E685FBB993B}">
      <dgm:prSet/>
      <dgm:spPr/>
      <dgm:t>
        <a:bodyPr/>
        <a:lstStyle/>
        <a:p>
          <a:endParaRPr lang="en-US"/>
        </a:p>
      </dgm:t>
    </dgm:pt>
    <dgm:pt modelId="{064E11D8-D993-497E-9B42-FA5BBBF7A939}">
      <dgm:prSet custT="1"/>
      <dgm:spPr/>
      <dgm:t>
        <a:bodyPr/>
        <a:lstStyle/>
        <a:p>
          <a:pPr>
            <a:lnSpc>
              <a:spcPct val="100000"/>
            </a:lnSpc>
            <a:defRPr b="1"/>
          </a:pPr>
          <a:r>
            <a:rPr lang="en-US" sz="2000" dirty="0"/>
            <a:t>Involved with direct student training and technology related accommodation facilitation</a:t>
          </a:r>
        </a:p>
      </dgm:t>
    </dgm:pt>
    <dgm:pt modelId="{AE85E920-3ECF-4BCD-9775-6AEDFE9F4F63}" type="parTrans" cxnId="{FAFFCAE2-73CD-4C70-85C1-AD8F6FBA2DE3}">
      <dgm:prSet/>
      <dgm:spPr/>
      <dgm:t>
        <a:bodyPr/>
        <a:lstStyle/>
        <a:p>
          <a:endParaRPr lang="en-US"/>
        </a:p>
      </dgm:t>
    </dgm:pt>
    <dgm:pt modelId="{C2E83DE9-479B-49D8-9643-67B27F958F12}" type="sibTrans" cxnId="{FAFFCAE2-73CD-4C70-85C1-AD8F6FBA2DE3}">
      <dgm:prSet/>
      <dgm:spPr/>
      <dgm:t>
        <a:bodyPr/>
        <a:lstStyle/>
        <a:p>
          <a:endParaRPr lang="en-US"/>
        </a:p>
      </dgm:t>
    </dgm:pt>
    <dgm:pt modelId="{5AD92077-A29A-43FB-AB08-04AEF0BBDCE0}">
      <dgm:prSet custT="1"/>
      <dgm:spPr/>
      <dgm:t>
        <a:bodyPr/>
        <a:lstStyle/>
        <a:p>
          <a:pPr>
            <a:lnSpc>
              <a:spcPct val="100000"/>
            </a:lnSpc>
            <a:defRPr b="1"/>
          </a:pPr>
          <a:r>
            <a:rPr lang="en-US" sz="2000" dirty="0"/>
            <a:t>Directly support the mission, value, and vision of the SAS office through projects</a:t>
          </a:r>
        </a:p>
      </dgm:t>
    </dgm:pt>
    <dgm:pt modelId="{FA0C5A5D-1BE5-4F51-AC92-98923929E4CA}" type="parTrans" cxnId="{E0502979-5334-4C0E-B04D-882021952F48}">
      <dgm:prSet/>
      <dgm:spPr/>
      <dgm:t>
        <a:bodyPr/>
        <a:lstStyle/>
        <a:p>
          <a:endParaRPr lang="en-US"/>
        </a:p>
      </dgm:t>
    </dgm:pt>
    <dgm:pt modelId="{D5C9C0FD-1F6E-4FF0-A0A0-3B12B6391A91}" type="sibTrans" cxnId="{E0502979-5334-4C0E-B04D-882021952F48}">
      <dgm:prSet/>
      <dgm:spPr/>
      <dgm:t>
        <a:bodyPr/>
        <a:lstStyle/>
        <a:p>
          <a:endParaRPr lang="en-US"/>
        </a:p>
      </dgm:t>
    </dgm:pt>
    <dgm:pt modelId="{A315A0C0-8A4D-439C-9159-752688EFF137}">
      <dgm:prSet custT="1"/>
      <dgm:spPr/>
      <dgm:t>
        <a:bodyPr/>
        <a:lstStyle/>
        <a:p>
          <a:pPr>
            <a:lnSpc>
              <a:spcPct val="100000"/>
            </a:lnSpc>
            <a:defRPr b="1"/>
          </a:pPr>
          <a:r>
            <a:rPr lang="en-US" sz="2000" b="1" dirty="0"/>
            <a:t>Engages campus partners and student groups through presentations and trainings</a:t>
          </a:r>
        </a:p>
      </dgm:t>
    </dgm:pt>
    <dgm:pt modelId="{8F792955-5E9F-48F9-B714-E361B6920E84}" type="parTrans" cxnId="{FC2D3224-2E70-4A59-BFF5-F91086EC39D1}">
      <dgm:prSet/>
      <dgm:spPr/>
      <dgm:t>
        <a:bodyPr/>
        <a:lstStyle/>
        <a:p>
          <a:endParaRPr lang="en-US"/>
        </a:p>
      </dgm:t>
    </dgm:pt>
    <dgm:pt modelId="{9AF620A2-A432-40AF-A9F6-59C79F0BD0B5}" type="sibTrans" cxnId="{FC2D3224-2E70-4A59-BFF5-F91086EC39D1}">
      <dgm:prSet/>
      <dgm:spPr/>
      <dgm:t>
        <a:bodyPr/>
        <a:lstStyle/>
        <a:p>
          <a:endParaRPr lang="en-US"/>
        </a:p>
      </dgm:t>
    </dgm:pt>
    <dgm:pt modelId="{88CAC003-844F-FC48-9B3C-16653E3D6B88}" type="pres">
      <dgm:prSet presAssocID="{42AD5BF0-82EE-4E5A-9857-2D218EC287E6}" presName="linear" presStyleCnt="0">
        <dgm:presLayoutVars>
          <dgm:animLvl val="lvl"/>
          <dgm:resizeHandles val="exact"/>
        </dgm:presLayoutVars>
      </dgm:prSet>
      <dgm:spPr/>
    </dgm:pt>
    <dgm:pt modelId="{B11B1115-3193-7343-8438-10247B9E8CD7}" type="pres">
      <dgm:prSet presAssocID="{C01649A4-5A28-40FD-B7FF-CCE306F762AE}" presName="parentText" presStyleLbl="node1" presStyleIdx="0" presStyleCnt="4">
        <dgm:presLayoutVars>
          <dgm:chMax val="0"/>
          <dgm:bulletEnabled val="1"/>
        </dgm:presLayoutVars>
      </dgm:prSet>
      <dgm:spPr/>
    </dgm:pt>
    <dgm:pt modelId="{1F21D505-A1A0-7B4F-9ACD-8643D2853257}" type="pres">
      <dgm:prSet presAssocID="{44DB4246-7A5D-4946-8A5B-F7BF09B52233}" presName="spacer" presStyleCnt="0"/>
      <dgm:spPr/>
    </dgm:pt>
    <dgm:pt modelId="{3AACDCD1-2A00-7447-8C87-F2F38D026461}" type="pres">
      <dgm:prSet presAssocID="{064E11D8-D993-497E-9B42-FA5BBBF7A939}" presName="parentText" presStyleLbl="node1" presStyleIdx="1" presStyleCnt="4">
        <dgm:presLayoutVars>
          <dgm:chMax val="0"/>
          <dgm:bulletEnabled val="1"/>
        </dgm:presLayoutVars>
      </dgm:prSet>
      <dgm:spPr/>
    </dgm:pt>
    <dgm:pt modelId="{C52824E2-17A2-604A-93AD-F83E098B54F6}" type="pres">
      <dgm:prSet presAssocID="{C2E83DE9-479B-49D8-9643-67B27F958F12}" presName="spacer" presStyleCnt="0"/>
      <dgm:spPr/>
    </dgm:pt>
    <dgm:pt modelId="{61D167E8-484F-A14B-9644-B8106FC55C56}" type="pres">
      <dgm:prSet presAssocID="{5AD92077-A29A-43FB-AB08-04AEF0BBDCE0}" presName="parentText" presStyleLbl="node1" presStyleIdx="2" presStyleCnt="4">
        <dgm:presLayoutVars>
          <dgm:chMax val="0"/>
          <dgm:bulletEnabled val="1"/>
        </dgm:presLayoutVars>
      </dgm:prSet>
      <dgm:spPr/>
    </dgm:pt>
    <dgm:pt modelId="{8B755671-591B-E945-8D2B-06BBB0C9875F}" type="pres">
      <dgm:prSet presAssocID="{D5C9C0FD-1F6E-4FF0-A0A0-3B12B6391A91}" presName="spacer" presStyleCnt="0"/>
      <dgm:spPr/>
    </dgm:pt>
    <dgm:pt modelId="{4D209F2C-F06E-344B-89D9-84CAAC392DB6}" type="pres">
      <dgm:prSet presAssocID="{A315A0C0-8A4D-439C-9159-752688EFF137}" presName="parentText" presStyleLbl="node1" presStyleIdx="3" presStyleCnt="4">
        <dgm:presLayoutVars>
          <dgm:chMax val="0"/>
          <dgm:bulletEnabled val="1"/>
        </dgm:presLayoutVars>
      </dgm:prSet>
      <dgm:spPr/>
    </dgm:pt>
  </dgm:ptLst>
  <dgm:cxnLst>
    <dgm:cxn modelId="{FC2D3224-2E70-4A59-BFF5-F91086EC39D1}" srcId="{42AD5BF0-82EE-4E5A-9857-2D218EC287E6}" destId="{A315A0C0-8A4D-439C-9159-752688EFF137}" srcOrd="3" destOrd="0" parTransId="{8F792955-5E9F-48F9-B714-E361B6920E84}" sibTransId="{9AF620A2-A432-40AF-A9F6-59C79F0BD0B5}"/>
    <dgm:cxn modelId="{95D32F38-BDD9-48C1-9E7A-2E685FBB993B}" srcId="{42AD5BF0-82EE-4E5A-9857-2D218EC287E6}" destId="{C01649A4-5A28-40FD-B7FF-CCE306F762AE}" srcOrd="0" destOrd="0" parTransId="{9E8240F5-881E-412B-97A8-19251F045E69}" sibTransId="{44DB4246-7A5D-4946-8A5B-F7BF09B52233}"/>
    <dgm:cxn modelId="{01BA1C70-42F6-1D49-9783-4BA75BA07C96}" type="presOf" srcId="{C01649A4-5A28-40FD-B7FF-CCE306F762AE}" destId="{B11B1115-3193-7343-8438-10247B9E8CD7}" srcOrd="0" destOrd="0" presId="urn:microsoft.com/office/officeart/2005/8/layout/vList2"/>
    <dgm:cxn modelId="{E0502979-5334-4C0E-B04D-882021952F48}" srcId="{42AD5BF0-82EE-4E5A-9857-2D218EC287E6}" destId="{5AD92077-A29A-43FB-AB08-04AEF0BBDCE0}" srcOrd="2" destOrd="0" parTransId="{FA0C5A5D-1BE5-4F51-AC92-98923929E4CA}" sibTransId="{D5C9C0FD-1F6E-4FF0-A0A0-3B12B6391A91}"/>
    <dgm:cxn modelId="{AE1352B2-11ED-0547-B261-F0068F69C3E3}" type="presOf" srcId="{064E11D8-D993-497E-9B42-FA5BBBF7A939}" destId="{3AACDCD1-2A00-7447-8C87-F2F38D026461}" srcOrd="0" destOrd="0" presId="urn:microsoft.com/office/officeart/2005/8/layout/vList2"/>
    <dgm:cxn modelId="{A21E58B3-0FFC-4F46-8194-3F11906DCF74}" type="presOf" srcId="{42AD5BF0-82EE-4E5A-9857-2D218EC287E6}" destId="{88CAC003-844F-FC48-9B3C-16653E3D6B88}" srcOrd="0" destOrd="0" presId="urn:microsoft.com/office/officeart/2005/8/layout/vList2"/>
    <dgm:cxn modelId="{F27A7CBA-71C5-5A4B-A719-9F899B9241AF}" type="presOf" srcId="{5AD92077-A29A-43FB-AB08-04AEF0BBDCE0}" destId="{61D167E8-484F-A14B-9644-B8106FC55C56}" srcOrd="0" destOrd="0" presId="urn:microsoft.com/office/officeart/2005/8/layout/vList2"/>
    <dgm:cxn modelId="{0CBB41C0-CB42-214A-B5AF-D011B8D31EE0}" type="presOf" srcId="{A315A0C0-8A4D-439C-9159-752688EFF137}" destId="{4D209F2C-F06E-344B-89D9-84CAAC392DB6}" srcOrd="0" destOrd="0" presId="urn:microsoft.com/office/officeart/2005/8/layout/vList2"/>
    <dgm:cxn modelId="{FAFFCAE2-73CD-4C70-85C1-AD8F6FBA2DE3}" srcId="{42AD5BF0-82EE-4E5A-9857-2D218EC287E6}" destId="{064E11D8-D993-497E-9B42-FA5BBBF7A939}" srcOrd="1" destOrd="0" parTransId="{AE85E920-3ECF-4BCD-9775-6AEDFE9F4F63}" sibTransId="{C2E83DE9-479B-49D8-9643-67B27F958F12}"/>
    <dgm:cxn modelId="{C4A3F762-A233-4C46-9B0D-AF64C8C91142}" type="presParOf" srcId="{88CAC003-844F-FC48-9B3C-16653E3D6B88}" destId="{B11B1115-3193-7343-8438-10247B9E8CD7}" srcOrd="0" destOrd="0" presId="urn:microsoft.com/office/officeart/2005/8/layout/vList2"/>
    <dgm:cxn modelId="{1C294AF4-ED33-D04B-9975-6A2EA3AD48D2}" type="presParOf" srcId="{88CAC003-844F-FC48-9B3C-16653E3D6B88}" destId="{1F21D505-A1A0-7B4F-9ACD-8643D2853257}" srcOrd="1" destOrd="0" presId="urn:microsoft.com/office/officeart/2005/8/layout/vList2"/>
    <dgm:cxn modelId="{291EE3E1-AA64-E840-B931-CF2A8D3EDF6B}" type="presParOf" srcId="{88CAC003-844F-FC48-9B3C-16653E3D6B88}" destId="{3AACDCD1-2A00-7447-8C87-F2F38D026461}" srcOrd="2" destOrd="0" presId="urn:microsoft.com/office/officeart/2005/8/layout/vList2"/>
    <dgm:cxn modelId="{3DA26BF3-BB44-2E42-9BA9-5602DF2EBE8E}" type="presParOf" srcId="{88CAC003-844F-FC48-9B3C-16653E3D6B88}" destId="{C52824E2-17A2-604A-93AD-F83E098B54F6}" srcOrd="3" destOrd="0" presId="urn:microsoft.com/office/officeart/2005/8/layout/vList2"/>
    <dgm:cxn modelId="{6EA68386-23F2-5D40-8BED-39F76C329951}" type="presParOf" srcId="{88CAC003-844F-FC48-9B3C-16653E3D6B88}" destId="{61D167E8-484F-A14B-9644-B8106FC55C56}" srcOrd="4" destOrd="0" presId="urn:microsoft.com/office/officeart/2005/8/layout/vList2"/>
    <dgm:cxn modelId="{DABC886C-C4F8-0F4C-966A-D4E17F0FDC9B}" type="presParOf" srcId="{88CAC003-844F-FC48-9B3C-16653E3D6B88}" destId="{8B755671-591B-E945-8D2B-06BBB0C9875F}" srcOrd="5" destOrd="0" presId="urn:microsoft.com/office/officeart/2005/8/layout/vList2"/>
    <dgm:cxn modelId="{E69A0EE7-E6B6-0843-BB3D-8187D6817D28}" type="presParOf" srcId="{88CAC003-844F-FC48-9B3C-16653E3D6B88}" destId="{4D209F2C-F06E-344B-89D9-84CAAC392DB6}"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B92CA2F-3AFE-4209-A6A2-A8BD3C9EA3AC}" type="doc">
      <dgm:prSet loTypeId="urn:microsoft.com/office/officeart/2005/8/layout/hList1" loCatId="list" qsTypeId="urn:microsoft.com/office/officeart/2005/8/quickstyle/simple1" qsCatId="simple" csTypeId="urn:microsoft.com/office/officeart/2005/8/colors/accent5_2" csCatId="accent5"/>
      <dgm:spPr/>
      <dgm:t>
        <a:bodyPr/>
        <a:lstStyle/>
        <a:p>
          <a:endParaRPr lang="en-US"/>
        </a:p>
      </dgm:t>
    </dgm:pt>
    <dgm:pt modelId="{C54E6B4F-4DC8-416B-9DBF-2EC90A534AB0}">
      <dgm:prSet/>
      <dgm:spPr/>
      <dgm:t>
        <a:bodyPr/>
        <a:lstStyle/>
        <a:p>
          <a:r>
            <a:rPr lang="en-US"/>
            <a:t>Communication Access Assistants</a:t>
          </a:r>
        </a:p>
      </dgm:t>
    </dgm:pt>
    <dgm:pt modelId="{73EA8169-22B3-4DC9-8030-29A8C86FCE5C}" type="parTrans" cxnId="{76C981D6-F9AF-4BD0-829D-E69CBBAE7D5B}">
      <dgm:prSet/>
      <dgm:spPr/>
      <dgm:t>
        <a:bodyPr/>
        <a:lstStyle/>
        <a:p>
          <a:endParaRPr lang="en-US"/>
        </a:p>
      </dgm:t>
    </dgm:pt>
    <dgm:pt modelId="{AB6117BE-9514-446B-A761-943142BFB26A}" type="sibTrans" cxnId="{76C981D6-F9AF-4BD0-829D-E69CBBAE7D5B}">
      <dgm:prSet/>
      <dgm:spPr/>
      <dgm:t>
        <a:bodyPr/>
        <a:lstStyle/>
        <a:p>
          <a:endParaRPr lang="en-US"/>
        </a:p>
      </dgm:t>
    </dgm:pt>
    <dgm:pt modelId="{F3B93D21-C0F5-4E2D-BD69-BA0ABDD75D70}">
      <dgm:prSet/>
      <dgm:spPr/>
      <dgm:t>
        <a:bodyPr/>
        <a:lstStyle/>
        <a:p>
          <a:r>
            <a:rPr lang="en-US"/>
            <a:t>Manage captioned media accommodations for faculty videos</a:t>
          </a:r>
        </a:p>
      </dgm:t>
    </dgm:pt>
    <dgm:pt modelId="{517255B9-127F-45F6-BD2A-7C0B630798B9}" type="parTrans" cxnId="{F2297A6C-31DA-43CC-86E7-1C7772F25155}">
      <dgm:prSet/>
      <dgm:spPr/>
      <dgm:t>
        <a:bodyPr/>
        <a:lstStyle/>
        <a:p>
          <a:endParaRPr lang="en-US"/>
        </a:p>
      </dgm:t>
    </dgm:pt>
    <dgm:pt modelId="{6AA25531-1E24-4488-9125-5AEFBFDD6852}" type="sibTrans" cxnId="{F2297A6C-31DA-43CC-86E7-1C7772F25155}">
      <dgm:prSet/>
      <dgm:spPr/>
      <dgm:t>
        <a:bodyPr/>
        <a:lstStyle/>
        <a:p>
          <a:endParaRPr lang="en-US"/>
        </a:p>
      </dgm:t>
    </dgm:pt>
    <dgm:pt modelId="{63BE1B7B-6D71-4204-AB64-0EBF2F570FAF}">
      <dgm:prSet/>
      <dgm:spPr/>
      <dgm:t>
        <a:bodyPr/>
        <a:lstStyle/>
        <a:p>
          <a:r>
            <a:rPr lang="en-US"/>
            <a:t>Coordinates CART and ASL services for student coursework related needs</a:t>
          </a:r>
        </a:p>
      </dgm:t>
    </dgm:pt>
    <dgm:pt modelId="{A2CF1289-F6A1-4630-88B3-764561B99C4E}" type="parTrans" cxnId="{4F29B11F-18A8-409C-A99A-749D9D193D46}">
      <dgm:prSet/>
      <dgm:spPr/>
      <dgm:t>
        <a:bodyPr/>
        <a:lstStyle/>
        <a:p>
          <a:endParaRPr lang="en-US"/>
        </a:p>
      </dgm:t>
    </dgm:pt>
    <dgm:pt modelId="{9CD47472-D3B9-4FF3-9CD0-1E91117FA88C}" type="sibTrans" cxnId="{4F29B11F-18A8-409C-A99A-749D9D193D46}">
      <dgm:prSet/>
      <dgm:spPr/>
      <dgm:t>
        <a:bodyPr/>
        <a:lstStyle/>
        <a:p>
          <a:endParaRPr lang="en-US"/>
        </a:p>
      </dgm:t>
    </dgm:pt>
    <dgm:pt modelId="{B4202868-E038-423D-898E-FF9EB6943230}">
      <dgm:prSet/>
      <dgm:spPr/>
      <dgm:t>
        <a:bodyPr/>
        <a:lstStyle/>
        <a:p>
          <a:r>
            <a:rPr lang="en-US"/>
            <a:t>Assistive Technology Assistants</a:t>
          </a:r>
        </a:p>
      </dgm:t>
    </dgm:pt>
    <dgm:pt modelId="{A15B6322-4658-4EBD-85C4-329DD1D5C7A8}" type="parTrans" cxnId="{25F99B0B-BF45-4436-9764-6CB8534ECC6A}">
      <dgm:prSet/>
      <dgm:spPr/>
      <dgm:t>
        <a:bodyPr/>
        <a:lstStyle/>
        <a:p>
          <a:endParaRPr lang="en-US"/>
        </a:p>
      </dgm:t>
    </dgm:pt>
    <dgm:pt modelId="{83BF5BF7-3945-456A-9773-1B7118147D1A}" type="sibTrans" cxnId="{25F99B0B-BF45-4436-9764-6CB8534ECC6A}">
      <dgm:prSet/>
      <dgm:spPr/>
      <dgm:t>
        <a:bodyPr/>
        <a:lstStyle/>
        <a:p>
          <a:endParaRPr lang="en-US"/>
        </a:p>
      </dgm:t>
    </dgm:pt>
    <dgm:pt modelId="{E6BFF33F-300A-4C6F-8A90-A0FBA24C7839}">
      <dgm:prSet/>
      <dgm:spPr/>
      <dgm:t>
        <a:bodyPr/>
        <a:lstStyle/>
        <a:p>
          <a:r>
            <a:rPr lang="en-US"/>
            <a:t>Manages notetaking and assistive technology trainings for student accommodations</a:t>
          </a:r>
        </a:p>
      </dgm:t>
    </dgm:pt>
    <dgm:pt modelId="{5E9AD333-CE68-40B0-9465-831CEF42322B}" type="parTrans" cxnId="{F69C4C24-9CD6-48FB-B13F-8E33CF63ACE3}">
      <dgm:prSet/>
      <dgm:spPr/>
      <dgm:t>
        <a:bodyPr/>
        <a:lstStyle/>
        <a:p>
          <a:endParaRPr lang="en-US"/>
        </a:p>
      </dgm:t>
    </dgm:pt>
    <dgm:pt modelId="{6761D64C-12CA-4684-98DC-4DC7C0C61964}" type="sibTrans" cxnId="{F69C4C24-9CD6-48FB-B13F-8E33CF63ACE3}">
      <dgm:prSet/>
      <dgm:spPr/>
      <dgm:t>
        <a:bodyPr/>
        <a:lstStyle/>
        <a:p>
          <a:endParaRPr lang="en-US"/>
        </a:p>
      </dgm:t>
    </dgm:pt>
    <dgm:pt modelId="{6F06E21C-AE7E-4859-BAC7-0E81944BE288}">
      <dgm:prSet/>
      <dgm:spPr/>
      <dgm:t>
        <a:bodyPr/>
        <a:lstStyle/>
        <a:p>
          <a:r>
            <a:rPr lang="en-US"/>
            <a:t>Generates data and assessment related materials from database for SAS staff</a:t>
          </a:r>
        </a:p>
      </dgm:t>
    </dgm:pt>
    <dgm:pt modelId="{A157D404-4F50-4E90-B94E-8BC79AA870EB}" type="parTrans" cxnId="{47D5FB4C-A0CB-4BAB-B02E-5234CEAD2325}">
      <dgm:prSet/>
      <dgm:spPr/>
      <dgm:t>
        <a:bodyPr/>
        <a:lstStyle/>
        <a:p>
          <a:endParaRPr lang="en-US"/>
        </a:p>
      </dgm:t>
    </dgm:pt>
    <dgm:pt modelId="{A227813C-D811-4271-92B4-4696A4EF9368}" type="sibTrans" cxnId="{47D5FB4C-A0CB-4BAB-B02E-5234CEAD2325}">
      <dgm:prSet/>
      <dgm:spPr/>
      <dgm:t>
        <a:bodyPr/>
        <a:lstStyle/>
        <a:p>
          <a:endParaRPr lang="en-US"/>
        </a:p>
      </dgm:t>
    </dgm:pt>
    <dgm:pt modelId="{C3B3FD08-57D4-43D1-891B-B0BBDE0D1AFE}">
      <dgm:prSet/>
      <dgm:spPr/>
      <dgm:t>
        <a:bodyPr/>
        <a:lstStyle/>
        <a:p>
          <a:r>
            <a:rPr lang="en-US"/>
            <a:t>Alternate Format Assistants</a:t>
          </a:r>
        </a:p>
      </dgm:t>
    </dgm:pt>
    <dgm:pt modelId="{6A2909D7-3E5B-4227-B7D8-282F387854E5}" type="parTrans" cxnId="{7249CDA1-6093-43C0-9A6B-EC6A73EC2028}">
      <dgm:prSet/>
      <dgm:spPr/>
      <dgm:t>
        <a:bodyPr/>
        <a:lstStyle/>
        <a:p>
          <a:endParaRPr lang="en-US"/>
        </a:p>
      </dgm:t>
    </dgm:pt>
    <dgm:pt modelId="{D8E74F97-BFA4-4D20-8396-95D469B9EF2C}" type="sibTrans" cxnId="{7249CDA1-6093-43C0-9A6B-EC6A73EC2028}">
      <dgm:prSet/>
      <dgm:spPr/>
      <dgm:t>
        <a:bodyPr/>
        <a:lstStyle/>
        <a:p>
          <a:endParaRPr lang="en-US"/>
        </a:p>
      </dgm:t>
    </dgm:pt>
    <dgm:pt modelId="{B6555164-F5DB-4736-9C2B-4451ED34F965}">
      <dgm:prSet/>
      <dgm:spPr/>
      <dgm:t>
        <a:bodyPr/>
        <a:lstStyle/>
        <a:p>
          <a:r>
            <a:rPr lang="en-US"/>
            <a:t>Conduct text-to-speech technology trainings</a:t>
          </a:r>
        </a:p>
      </dgm:t>
    </dgm:pt>
    <dgm:pt modelId="{44204983-D0A5-46F4-894E-8541A728C6E3}" type="parTrans" cxnId="{3FCEF175-0BAD-47D1-80F9-97EB59C331B2}">
      <dgm:prSet/>
      <dgm:spPr/>
      <dgm:t>
        <a:bodyPr/>
        <a:lstStyle/>
        <a:p>
          <a:endParaRPr lang="en-US"/>
        </a:p>
      </dgm:t>
    </dgm:pt>
    <dgm:pt modelId="{BBB1673F-35D6-4EF3-9990-981771E9D037}" type="sibTrans" cxnId="{3FCEF175-0BAD-47D1-80F9-97EB59C331B2}">
      <dgm:prSet/>
      <dgm:spPr/>
      <dgm:t>
        <a:bodyPr/>
        <a:lstStyle/>
        <a:p>
          <a:endParaRPr lang="en-US"/>
        </a:p>
      </dgm:t>
    </dgm:pt>
    <dgm:pt modelId="{97047DDE-F8C1-4607-A1BE-C4F9F6E037F1}">
      <dgm:prSet/>
      <dgm:spPr/>
      <dgm:t>
        <a:bodyPr/>
        <a:lstStyle/>
        <a:p>
          <a:r>
            <a:rPr lang="en-US"/>
            <a:t>Obtains alternate formats of textbooks for students with accommodations</a:t>
          </a:r>
        </a:p>
      </dgm:t>
    </dgm:pt>
    <dgm:pt modelId="{4B27A2F7-1699-47A0-B631-600ECE537F94}" type="parTrans" cxnId="{BC7B3AC7-F0ED-45EF-A2B4-746A61EB1DEF}">
      <dgm:prSet/>
      <dgm:spPr/>
      <dgm:t>
        <a:bodyPr/>
        <a:lstStyle/>
        <a:p>
          <a:endParaRPr lang="en-US"/>
        </a:p>
      </dgm:t>
    </dgm:pt>
    <dgm:pt modelId="{92BB822E-DB2D-4497-B496-03A2C6BA0669}" type="sibTrans" cxnId="{BC7B3AC7-F0ED-45EF-A2B4-746A61EB1DEF}">
      <dgm:prSet/>
      <dgm:spPr/>
      <dgm:t>
        <a:bodyPr/>
        <a:lstStyle/>
        <a:p>
          <a:endParaRPr lang="en-US"/>
        </a:p>
      </dgm:t>
    </dgm:pt>
    <dgm:pt modelId="{582EA72B-DC30-433F-AA7C-49244ECBE8EA}">
      <dgm:prSet/>
      <dgm:spPr/>
      <dgm:t>
        <a:bodyPr/>
        <a:lstStyle/>
        <a:p>
          <a:r>
            <a:rPr lang="en-US"/>
            <a:t>Manages SAS website updates and accessibility</a:t>
          </a:r>
        </a:p>
      </dgm:t>
    </dgm:pt>
    <dgm:pt modelId="{DC290DBC-10F6-43E5-B1A0-16DDA01A9862}" type="parTrans" cxnId="{E07AD4A6-96A2-41B2-82BA-FA423B81C7FF}">
      <dgm:prSet/>
      <dgm:spPr/>
      <dgm:t>
        <a:bodyPr/>
        <a:lstStyle/>
        <a:p>
          <a:endParaRPr lang="en-US"/>
        </a:p>
      </dgm:t>
    </dgm:pt>
    <dgm:pt modelId="{1367D287-5649-471A-9D4F-44A8353F5B8C}" type="sibTrans" cxnId="{E07AD4A6-96A2-41B2-82BA-FA423B81C7FF}">
      <dgm:prSet/>
      <dgm:spPr/>
      <dgm:t>
        <a:bodyPr/>
        <a:lstStyle/>
        <a:p>
          <a:endParaRPr lang="en-US"/>
        </a:p>
      </dgm:t>
    </dgm:pt>
    <dgm:pt modelId="{35D22E48-9996-A943-AB80-14246DC4897F}" type="pres">
      <dgm:prSet presAssocID="{5B92CA2F-3AFE-4209-A6A2-A8BD3C9EA3AC}" presName="Name0" presStyleCnt="0">
        <dgm:presLayoutVars>
          <dgm:dir/>
          <dgm:animLvl val="lvl"/>
          <dgm:resizeHandles val="exact"/>
        </dgm:presLayoutVars>
      </dgm:prSet>
      <dgm:spPr/>
    </dgm:pt>
    <dgm:pt modelId="{5A240B32-BD73-1942-9053-31FBD78391CE}" type="pres">
      <dgm:prSet presAssocID="{C54E6B4F-4DC8-416B-9DBF-2EC90A534AB0}" presName="composite" presStyleCnt="0"/>
      <dgm:spPr/>
    </dgm:pt>
    <dgm:pt modelId="{A1D2EF51-8D5F-D84A-A36E-9373EDAD4844}" type="pres">
      <dgm:prSet presAssocID="{C54E6B4F-4DC8-416B-9DBF-2EC90A534AB0}" presName="parTx" presStyleLbl="alignNode1" presStyleIdx="0" presStyleCnt="3">
        <dgm:presLayoutVars>
          <dgm:chMax val="0"/>
          <dgm:chPref val="0"/>
          <dgm:bulletEnabled val="1"/>
        </dgm:presLayoutVars>
      </dgm:prSet>
      <dgm:spPr/>
    </dgm:pt>
    <dgm:pt modelId="{575C84D3-CD26-7142-BFDA-EC1D3433D82B}" type="pres">
      <dgm:prSet presAssocID="{C54E6B4F-4DC8-416B-9DBF-2EC90A534AB0}" presName="desTx" presStyleLbl="alignAccFollowNode1" presStyleIdx="0" presStyleCnt="3">
        <dgm:presLayoutVars>
          <dgm:bulletEnabled val="1"/>
        </dgm:presLayoutVars>
      </dgm:prSet>
      <dgm:spPr/>
    </dgm:pt>
    <dgm:pt modelId="{CA30A816-689D-DD49-8D0F-77E63D2F3171}" type="pres">
      <dgm:prSet presAssocID="{AB6117BE-9514-446B-A761-943142BFB26A}" presName="space" presStyleCnt="0"/>
      <dgm:spPr/>
    </dgm:pt>
    <dgm:pt modelId="{B3043943-C07D-C949-BABE-ACD4B4549A2A}" type="pres">
      <dgm:prSet presAssocID="{B4202868-E038-423D-898E-FF9EB6943230}" presName="composite" presStyleCnt="0"/>
      <dgm:spPr/>
    </dgm:pt>
    <dgm:pt modelId="{DA21B9DB-F888-6944-A47C-E82BF8C8D906}" type="pres">
      <dgm:prSet presAssocID="{B4202868-E038-423D-898E-FF9EB6943230}" presName="parTx" presStyleLbl="alignNode1" presStyleIdx="1" presStyleCnt="3">
        <dgm:presLayoutVars>
          <dgm:chMax val="0"/>
          <dgm:chPref val="0"/>
          <dgm:bulletEnabled val="1"/>
        </dgm:presLayoutVars>
      </dgm:prSet>
      <dgm:spPr/>
    </dgm:pt>
    <dgm:pt modelId="{25619677-6B4F-E145-B94D-F472D90F1A4E}" type="pres">
      <dgm:prSet presAssocID="{B4202868-E038-423D-898E-FF9EB6943230}" presName="desTx" presStyleLbl="alignAccFollowNode1" presStyleIdx="1" presStyleCnt="3">
        <dgm:presLayoutVars>
          <dgm:bulletEnabled val="1"/>
        </dgm:presLayoutVars>
      </dgm:prSet>
      <dgm:spPr/>
    </dgm:pt>
    <dgm:pt modelId="{9384A15C-70C8-264C-B4F7-ACA63CCD1B87}" type="pres">
      <dgm:prSet presAssocID="{83BF5BF7-3945-456A-9773-1B7118147D1A}" presName="space" presStyleCnt="0"/>
      <dgm:spPr/>
    </dgm:pt>
    <dgm:pt modelId="{9F4E9A92-0BE9-5C40-BA92-83FCCF7DEFC9}" type="pres">
      <dgm:prSet presAssocID="{C3B3FD08-57D4-43D1-891B-B0BBDE0D1AFE}" presName="composite" presStyleCnt="0"/>
      <dgm:spPr/>
    </dgm:pt>
    <dgm:pt modelId="{82B896A6-0920-AA47-AF32-E7AA3F942372}" type="pres">
      <dgm:prSet presAssocID="{C3B3FD08-57D4-43D1-891B-B0BBDE0D1AFE}" presName="parTx" presStyleLbl="alignNode1" presStyleIdx="2" presStyleCnt="3">
        <dgm:presLayoutVars>
          <dgm:chMax val="0"/>
          <dgm:chPref val="0"/>
          <dgm:bulletEnabled val="1"/>
        </dgm:presLayoutVars>
      </dgm:prSet>
      <dgm:spPr/>
    </dgm:pt>
    <dgm:pt modelId="{46B46B81-547D-4049-81B9-624312B26961}" type="pres">
      <dgm:prSet presAssocID="{C3B3FD08-57D4-43D1-891B-B0BBDE0D1AFE}" presName="desTx" presStyleLbl="alignAccFollowNode1" presStyleIdx="2" presStyleCnt="3">
        <dgm:presLayoutVars>
          <dgm:bulletEnabled val="1"/>
        </dgm:presLayoutVars>
      </dgm:prSet>
      <dgm:spPr/>
    </dgm:pt>
  </dgm:ptLst>
  <dgm:cxnLst>
    <dgm:cxn modelId="{25F99B0B-BF45-4436-9764-6CB8534ECC6A}" srcId="{5B92CA2F-3AFE-4209-A6A2-A8BD3C9EA3AC}" destId="{B4202868-E038-423D-898E-FF9EB6943230}" srcOrd="1" destOrd="0" parTransId="{A15B6322-4658-4EBD-85C4-329DD1D5C7A8}" sibTransId="{83BF5BF7-3945-456A-9773-1B7118147D1A}"/>
    <dgm:cxn modelId="{4F29B11F-18A8-409C-A99A-749D9D193D46}" srcId="{C54E6B4F-4DC8-416B-9DBF-2EC90A534AB0}" destId="{63BE1B7B-6D71-4204-AB64-0EBF2F570FAF}" srcOrd="1" destOrd="0" parTransId="{A2CF1289-F6A1-4630-88B3-764561B99C4E}" sibTransId="{9CD47472-D3B9-4FF3-9CD0-1E91117FA88C}"/>
    <dgm:cxn modelId="{70813521-8744-774C-A70F-556987FC1A86}" type="presOf" srcId="{C3B3FD08-57D4-43D1-891B-B0BBDE0D1AFE}" destId="{82B896A6-0920-AA47-AF32-E7AA3F942372}" srcOrd="0" destOrd="0" presId="urn:microsoft.com/office/officeart/2005/8/layout/hList1"/>
    <dgm:cxn modelId="{1237BA22-110B-3C46-9205-52C8A4164F2B}" type="presOf" srcId="{F3B93D21-C0F5-4E2D-BD69-BA0ABDD75D70}" destId="{575C84D3-CD26-7142-BFDA-EC1D3433D82B}" srcOrd="0" destOrd="0" presId="urn:microsoft.com/office/officeart/2005/8/layout/hList1"/>
    <dgm:cxn modelId="{F69C4C24-9CD6-48FB-B13F-8E33CF63ACE3}" srcId="{B4202868-E038-423D-898E-FF9EB6943230}" destId="{E6BFF33F-300A-4C6F-8A90-A0FBA24C7839}" srcOrd="0" destOrd="0" parTransId="{5E9AD333-CE68-40B0-9465-831CEF42322B}" sibTransId="{6761D64C-12CA-4684-98DC-4DC7C0C61964}"/>
    <dgm:cxn modelId="{47D5FB4C-A0CB-4BAB-B02E-5234CEAD2325}" srcId="{B4202868-E038-423D-898E-FF9EB6943230}" destId="{6F06E21C-AE7E-4859-BAC7-0E81944BE288}" srcOrd="1" destOrd="0" parTransId="{A157D404-4F50-4E90-B94E-8BC79AA870EB}" sibTransId="{A227813C-D811-4271-92B4-4696A4EF9368}"/>
    <dgm:cxn modelId="{F2297A6C-31DA-43CC-86E7-1C7772F25155}" srcId="{C54E6B4F-4DC8-416B-9DBF-2EC90A534AB0}" destId="{F3B93D21-C0F5-4E2D-BD69-BA0ABDD75D70}" srcOrd="0" destOrd="0" parTransId="{517255B9-127F-45F6-BD2A-7C0B630798B9}" sibTransId="{6AA25531-1E24-4488-9125-5AEFBFDD6852}"/>
    <dgm:cxn modelId="{FCB4F16D-5887-9844-8AEC-8A95EB813BF1}" type="presOf" srcId="{5B92CA2F-3AFE-4209-A6A2-A8BD3C9EA3AC}" destId="{35D22E48-9996-A943-AB80-14246DC4897F}" srcOrd="0" destOrd="0" presId="urn:microsoft.com/office/officeart/2005/8/layout/hList1"/>
    <dgm:cxn modelId="{3FCEF175-0BAD-47D1-80F9-97EB59C331B2}" srcId="{C3B3FD08-57D4-43D1-891B-B0BBDE0D1AFE}" destId="{B6555164-F5DB-4736-9C2B-4451ED34F965}" srcOrd="0" destOrd="0" parTransId="{44204983-D0A5-46F4-894E-8541A728C6E3}" sibTransId="{BBB1673F-35D6-4EF3-9990-981771E9D037}"/>
    <dgm:cxn modelId="{776D4F84-E4D2-3543-B678-999758232362}" type="presOf" srcId="{582EA72B-DC30-433F-AA7C-49244ECBE8EA}" destId="{46B46B81-547D-4049-81B9-624312B26961}" srcOrd="0" destOrd="2" presId="urn:microsoft.com/office/officeart/2005/8/layout/hList1"/>
    <dgm:cxn modelId="{FA49C085-D4B7-7344-94BF-7BD25B38ACC7}" type="presOf" srcId="{E6BFF33F-300A-4C6F-8A90-A0FBA24C7839}" destId="{25619677-6B4F-E145-B94D-F472D90F1A4E}" srcOrd="0" destOrd="0" presId="urn:microsoft.com/office/officeart/2005/8/layout/hList1"/>
    <dgm:cxn modelId="{6FAE9291-117B-7E44-883F-C84B93BCC15B}" type="presOf" srcId="{63BE1B7B-6D71-4204-AB64-0EBF2F570FAF}" destId="{575C84D3-CD26-7142-BFDA-EC1D3433D82B}" srcOrd="0" destOrd="1" presId="urn:microsoft.com/office/officeart/2005/8/layout/hList1"/>
    <dgm:cxn modelId="{98491C9A-E56B-3A4F-BB7F-1465FBEF74C6}" type="presOf" srcId="{B6555164-F5DB-4736-9C2B-4451ED34F965}" destId="{46B46B81-547D-4049-81B9-624312B26961}" srcOrd="0" destOrd="0" presId="urn:microsoft.com/office/officeart/2005/8/layout/hList1"/>
    <dgm:cxn modelId="{7249CDA1-6093-43C0-9A6B-EC6A73EC2028}" srcId="{5B92CA2F-3AFE-4209-A6A2-A8BD3C9EA3AC}" destId="{C3B3FD08-57D4-43D1-891B-B0BBDE0D1AFE}" srcOrd="2" destOrd="0" parTransId="{6A2909D7-3E5B-4227-B7D8-282F387854E5}" sibTransId="{D8E74F97-BFA4-4D20-8396-95D469B9EF2C}"/>
    <dgm:cxn modelId="{E8BFE8A2-A08C-7E4B-ABC9-CC538A66F8BE}" type="presOf" srcId="{97047DDE-F8C1-4607-A1BE-C4F9F6E037F1}" destId="{46B46B81-547D-4049-81B9-624312B26961}" srcOrd="0" destOrd="1" presId="urn:microsoft.com/office/officeart/2005/8/layout/hList1"/>
    <dgm:cxn modelId="{E07AD4A6-96A2-41B2-82BA-FA423B81C7FF}" srcId="{C3B3FD08-57D4-43D1-891B-B0BBDE0D1AFE}" destId="{582EA72B-DC30-433F-AA7C-49244ECBE8EA}" srcOrd="2" destOrd="0" parTransId="{DC290DBC-10F6-43E5-B1A0-16DDA01A9862}" sibTransId="{1367D287-5649-471A-9D4F-44A8353F5B8C}"/>
    <dgm:cxn modelId="{BC7B3AC7-F0ED-45EF-A2B4-746A61EB1DEF}" srcId="{C3B3FD08-57D4-43D1-891B-B0BBDE0D1AFE}" destId="{97047DDE-F8C1-4607-A1BE-C4F9F6E037F1}" srcOrd="1" destOrd="0" parTransId="{4B27A2F7-1699-47A0-B631-600ECE537F94}" sibTransId="{92BB822E-DB2D-4497-B496-03A2C6BA0669}"/>
    <dgm:cxn modelId="{BCAD00C9-969D-5444-9805-2275A9D35840}" type="presOf" srcId="{B4202868-E038-423D-898E-FF9EB6943230}" destId="{DA21B9DB-F888-6944-A47C-E82BF8C8D906}" srcOrd="0" destOrd="0" presId="urn:microsoft.com/office/officeart/2005/8/layout/hList1"/>
    <dgm:cxn modelId="{08D13BD4-24DC-4246-BE24-56689AF9334D}" type="presOf" srcId="{C54E6B4F-4DC8-416B-9DBF-2EC90A534AB0}" destId="{A1D2EF51-8D5F-D84A-A36E-9373EDAD4844}" srcOrd="0" destOrd="0" presId="urn:microsoft.com/office/officeart/2005/8/layout/hList1"/>
    <dgm:cxn modelId="{76C981D6-F9AF-4BD0-829D-E69CBBAE7D5B}" srcId="{5B92CA2F-3AFE-4209-A6A2-A8BD3C9EA3AC}" destId="{C54E6B4F-4DC8-416B-9DBF-2EC90A534AB0}" srcOrd="0" destOrd="0" parTransId="{73EA8169-22B3-4DC9-8030-29A8C86FCE5C}" sibTransId="{AB6117BE-9514-446B-A761-943142BFB26A}"/>
    <dgm:cxn modelId="{A788A5FD-45B5-994F-8082-1737D1380917}" type="presOf" srcId="{6F06E21C-AE7E-4859-BAC7-0E81944BE288}" destId="{25619677-6B4F-E145-B94D-F472D90F1A4E}" srcOrd="0" destOrd="1" presId="urn:microsoft.com/office/officeart/2005/8/layout/hList1"/>
    <dgm:cxn modelId="{F4AC7ACD-9FFA-1645-A40F-7FCFD2716712}" type="presParOf" srcId="{35D22E48-9996-A943-AB80-14246DC4897F}" destId="{5A240B32-BD73-1942-9053-31FBD78391CE}" srcOrd="0" destOrd="0" presId="urn:microsoft.com/office/officeart/2005/8/layout/hList1"/>
    <dgm:cxn modelId="{93334252-AAA9-C548-925F-0D050ECB2FFE}" type="presParOf" srcId="{5A240B32-BD73-1942-9053-31FBD78391CE}" destId="{A1D2EF51-8D5F-D84A-A36E-9373EDAD4844}" srcOrd="0" destOrd="0" presId="urn:microsoft.com/office/officeart/2005/8/layout/hList1"/>
    <dgm:cxn modelId="{A3C19EB4-C0BD-774B-9452-E384A8D58529}" type="presParOf" srcId="{5A240B32-BD73-1942-9053-31FBD78391CE}" destId="{575C84D3-CD26-7142-BFDA-EC1D3433D82B}" srcOrd="1" destOrd="0" presId="urn:microsoft.com/office/officeart/2005/8/layout/hList1"/>
    <dgm:cxn modelId="{03469B2A-B3D7-9D42-AED0-87DCF2F9D53A}" type="presParOf" srcId="{35D22E48-9996-A943-AB80-14246DC4897F}" destId="{CA30A816-689D-DD49-8D0F-77E63D2F3171}" srcOrd="1" destOrd="0" presId="urn:microsoft.com/office/officeart/2005/8/layout/hList1"/>
    <dgm:cxn modelId="{A74C625C-FA81-BB41-AED1-6614CC03E281}" type="presParOf" srcId="{35D22E48-9996-A943-AB80-14246DC4897F}" destId="{B3043943-C07D-C949-BABE-ACD4B4549A2A}" srcOrd="2" destOrd="0" presId="urn:microsoft.com/office/officeart/2005/8/layout/hList1"/>
    <dgm:cxn modelId="{236137B6-3CA4-074D-A8E9-BD4B662023A3}" type="presParOf" srcId="{B3043943-C07D-C949-BABE-ACD4B4549A2A}" destId="{DA21B9DB-F888-6944-A47C-E82BF8C8D906}" srcOrd="0" destOrd="0" presId="urn:microsoft.com/office/officeart/2005/8/layout/hList1"/>
    <dgm:cxn modelId="{3215B71B-D26D-EA4B-8742-54C2C660A3C4}" type="presParOf" srcId="{B3043943-C07D-C949-BABE-ACD4B4549A2A}" destId="{25619677-6B4F-E145-B94D-F472D90F1A4E}" srcOrd="1" destOrd="0" presId="urn:microsoft.com/office/officeart/2005/8/layout/hList1"/>
    <dgm:cxn modelId="{120E6020-FB1B-474A-A936-CAF15EF21876}" type="presParOf" srcId="{35D22E48-9996-A943-AB80-14246DC4897F}" destId="{9384A15C-70C8-264C-B4F7-ACA63CCD1B87}" srcOrd="3" destOrd="0" presId="urn:microsoft.com/office/officeart/2005/8/layout/hList1"/>
    <dgm:cxn modelId="{0898F25E-383D-1447-8697-BAC2D50BCDD5}" type="presParOf" srcId="{35D22E48-9996-A943-AB80-14246DC4897F}" destId="{9F4E9A92-0BE9-5C40-BA92-83FCCF7DEFC9}" srcOrd="4" destOrd="0" presId="urn:microsoft.com/office/officeart/2005/8/layout/hList1"/>
    <dgm:cxn modelId="{29C33775-B696-4D4F-B8A8-74BFA1472B19}" type="presParOf" srcId="{9F4E9A92-0BE9-5C40-BA92-83FCCF7DEFC9}" destId="{82B896A6-0920-AA47-AF32-E7AA3F942372}" srcOrd="0" destOrd="0" presId="urn:microsoft.com/office/officeart/2005/8/layout/hList1"/>
    <dgm:cxn modelId="{F01DDFE7-71C1-844B-81A4-177D61AFFAA5}" type="presParOf" srcId="{9F4E9A92-0BE9-5C40-BA92-83FCCF7DEFC9}" destId="{46B46B81-547D-4049-81B9-624312B26961}"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0119837-5B71-4D44-BB01-DB0B084933C8}" type="doc">
      <dgm:prSet loTypeId="urn:microsoft.com/office/officeart/2005/8/layout/vList2" loCatId="list" qsTypeId="urn:microsoft.com/office/officeart/2005/8/quickstyle/simple1" qsCatId="simple" csTypeId="urn:microsoft.com/office/officeart/2005/8/colors/accent1_1" csCatId="accent1" phldr="1"/>
      <dgm:spPr/>
      <dgm:t>
        <a:bodyPr/>
        <a:lstStyle/>
        <a:p>
          <a:endParaRPr lang="en-US"/>
        </a:p>
      </dgm:t>
    </dgm:pt>
    <dgm:pt modelId="{477D14C5-CED9-4CFC-B338-DFB0C8090B9F}">
      <dgm:prSet phldrT="[Text]"/>
      <dgm:spPr/>
      <dgm:t>
        <a:bodyPr/>
        <a:lstStyle/>
        <a:p>
          <a:r>
            <a:rPr lang="en-US" dirty="0"/>
            <a:t>Available AT</a:t>
          </a:r>
        </a:p>
      </dgm:t>
    </dgm:pt>
    <dgm:pt modelId="{92DFCBC7-BC14-4697-8ECD-BF0D5B1EDA3B}" type="parTrans" cxnId="{7D461F02-AB37-447A-AC6B-D31C4D2EC6A9}">
      <dgm:prSet/>
      <dgm:spPr/>
      <dgm:t>
        <a:bodyPr/>
        <a:lstStyle/>
        <a:p>
          <a:endParaRPr lang="en-US"/>
        </a:p>
      </dgm:t>
    </dgm:pt>
    <dgm:pt modelId="{87E3C0DB-7BEE-424E-8E11-B838D238D595}" type="sibTrans" cxnId="{7D461F02-AB37-447A-AC6B-D31C4D2EC6A9}">
      <dgm:prSet/>
      <dgm:spPr/>
      <dgm:t>
        <a:bodyPr/>
        <a:lstStyle/>
        <a:p>
          <a:endParaRPr lang="en-US"/>
        </a:p>
      </dgm:t>
    </dgm:pt>
    <dgm:pt modelId="{C111C18A-FD96-4E63-821A-54D70D8DC65F}">
      <dgm:prSet phldrT="[Text]"/>
      <dgm:spPr/>
      <dgm:t>
        <a:bodyPr/>
        <a:lstStyle/>
        <a:p>
          <a:r>
            <a:rPr lang="en-US" dirty="0"/>
            <a:t>Inventory</a:t>
          </a:r>
        </a:p>
      </dgm:t>
    </dgm:pt>
    <dgm:pt modelId="{83BE74EF-FAB4-45A2-BBED-7CD5259AB210}" type="parTrans" cxnId="{FFD8B471-C98F-4DB5-8DE3-2AB7E896ADD5}">
      <dgm:prSet/>
      <dgm:spPr/>
      <dgm:t>
        <a:bodyPr/>
        <a:lstStyle/>
        <a:p>
          <a:endParaRPr lang="en-US"/>
        </a:p>
      </dgm:t>
    </dgm:pt>
    <dgm:pt modelId="{B4F34DE2-2DAE-4F88-8C78-BD8892EBF4FF}" type="sibTrans" cxnId="{FFD8B471-C98F-4DB5-8DE3-2AB7E896ADD5}">
      <dgm:prSet/>
      <dgm:spPr/>
      <dgm:t>
        <a:bodyPr/>
        <a:lstStyle/>
        <a:p>
          <a:endParaRPr lang="en-US"/>
        </a:p>
      </dgm:t>
    </dgm:pt>
    <dgm:pt modelId="{33EAD35F-38F2-4CB7-9A6D-B04FFD8A51FD}">
      <dgm:prSet phldrT="[Text]"/>
      <dgm:spPr/>
      <dgm:t>
        <a:bodyPr/>
        <a:lstStyle/>
        <a:p>
          <a:r>
            <a:rPr lang="en-US" dirty="0"/>
            <a:t>Needs</a:t>
          </a:r>
        </a:p>
      </dgm:t>
    </dgm:pt>
    <dgm:pt modelId="{81FE7DB1-4BFC-4407-80A9-E5514E94C61D}" type="parTrans" cxnId="{FAC3D40F-8E66-452D-9CA4-C2871F2D10EF}">
      <dgm:prSet/>
      <dgm:spPr/>
      <dgm:t>
        <a:bodyPr/>
        <a:lstStyle/>
        <a:p>
          <a:endParaRPr lang="en-US"/>
        </a:p>
      </dgm:t>
    </dgm:pt>
    <dgm:pt modelId="{4B66B839-1910-459B-92B2-14846EBA7A70}" type="sibTrans" cxnId="{FAC3D40F-8E66-452D-9CA4-C2871F2D10EF}">
      <dgm:prSet/>
      <dgm:spPr/>
      <dgm:t>
        <a:bodyPr/>
        <a:lstStyle/>
        <a:p>
          <a:endParaRPr lang="en-US"/>
        </a:p>
      </dgm:t>
    </dgm:pt>
    <dgm:pt modelId="{3C67E77D-62FA-499D-B5E6-E79A091C5267}">
      <dgm:prSet phldrT="[Text]"/>
      <dgm:spPr/>
      <dgm:t>
        <a:bodyPr/>
        <a:lstStyle/>
        <a:p>
          <a:r>
            <a:rPr lang="en-US" dirty="0"/>
            <a:t>Facilitators</a:t>
          </a:r>
        </a:p>
      </dgm:t>
    </dgm:pt>
    <dgm:pt modelId="{5337D229-E330-4525-B0FA-14EC5A80604A}" type="parTrans" cxnId="{32AA6160-4426-4C4D-93AE-E2F474E37AD9}">
      <dgm:prSet/>
      <dgm:spPr/>
      <dgm:t>
        <a:bodyPr/>
        <a:lstStyle/>
        <a:p>
          <a:endParaRPr lang="en-US"/>
        </a:p>
      </dgm:t>
    </dgm:pt>
    <dgm:pt modelId="{C056AC5D-B04E-4376-A1CB-3EAB7BE5AF5B}" type="sibTrans" cxnId="{32AA6160-4426-4C4D-93AE-E2F474E37AD9}">
      <dgm:prSet/>
      <dgm:spPr/>
      <dgm:t>
        <a:bodyPr/>
        <a:lstStyle/>
        <a:p>
          <a:endParaRPr lang="en-US"/>
        </a:p>
      </dgm:t>
    </dgm:pt>
    <dgm:pt modelId="{D6510970-8F9C-4B45-A0F3-6ACB9AA76D40}">
      <dgm:prSet phldrT="[Text]"/>
      <dgm:spPr/>
      <dgm:t>
        <a:bodyPr/>
        <a:lstStyle/>
        <a:p>
          <a:r>
            <a:rPr lang="en-US" dirty="0"/>
            <a:t>Immediate support</a:t>
          </a:r>
        </a:p>
      </dgm:t>
    </dgm:pt>
    <dgm:pt modelId="{7A9FC291-2B6A-4475-8B09-917F9F09E3AB}" type="parTrans" cxnId="{C6E7222A-5F84-456A-9806-D51868FAF8A9}">
      <dgm:prSet/>
      <dgm:spPr/>
      <dgm:t>
        <a:bodyPr/>
        <a:lstStyle/>
        <a:p>
          <a:endParaRPr lang="en-US"/>
        </a:p>
      </dgm:t>
    </dgm:pt>
    <dgm:pt modelId="{4B87F32C-3630-48F2-9114-4262C0BEEA9E}" type="sibTrans" cxnId="{C6E7222A-5F84-456A-9806-D51868FAF8A9}">
      <dgm:prSet/>
      <dgm:spPr/>
      <dgm:t>
        <a:bodyPr/>
        <a:lstStyle/>
        <a:p>
          <a:endParaRPr lang="en-US"/>
        </a:p>
      </dgm:t>
    </dgm:pt>
    <dgm:pt modelId="{709ED9DC-E391-4C6C-B788-93F1C2EFB6FD}">
      <dgm:prSet phldrT="[Text]"/>
      <dgm:spPr/>
      <dgm:t>
        <a:bodyPr/>
        <a:lstStyle/>
        <a:p>
          <a:r>
            <a:rPr lang="en-US" dirty="0"/>
            <a:t>Availability</a:t>
          </a:r>
        </a:p>
      </dgm:t>
    </dgm:pt>
    <dgm:pt modelId="{B5FA6CF0-E0A0-46A0-93C9-B722B31A8A9C}" type="parTrans" cxnId="{78E3C3B3-FD19-41A6-A9CC-BB3375A6FF81}">
      <dgm:prSet/>
      <dgm:spPr/>
      <dgm:t>
        <a:bodyPr/>
        <a:lstStyle/>
        <a:p>
          <a:endParaRPr lang="en-US"/>
        </a:p>
      </dgm:t>
    </dgm:pt>
    <dgm:pt modelId="{F3C03C29-D7FF-4D61-8D75-8B75B2F589EC}" type="sibTrans" cxnId="{78E3C3B3-FD19-41A6-A9CC-BB3375A6FF81}">
      <dgm:prSet/>
      <dgm:spPr/>
      <dgm:t>
        <a:bodyPr/>
        <a:lstStyle/>
        <a:p>
          <a:endParaRPr lang="en-US"/>
        </a:p>
      </dgm:t>
    </dgm:pt>
    <dgm:pt modelId="{CC6B7442-0B72-4EF2-9F13-1325B51AFF9F}">
      <dgm:prSet phldrT="[Text]"/>
      <dgm:spPr/>
      <dgm:t>
        <a:bodyPr/>
        <a:lstStyle/>
        <a:p>
          <a:r>
            <a:rPr lang="en-US" dirty="0"/>
            <a:t>Campus Support</a:t>
          </a:r>
        </a:p>
      </dgm:t>
    </dgm:pt>
    <dgm:pt modelId="{E3D139E0-5DC2-4F8E-9F8F-B3F0EBCD4689}" type="parTrans" cxnId="{102D6D4D-90C9-40F4-A001-35DCC329B127}">
      <dgm:prSet/>
      <dgm:spPr/>
      <dgm:t>
        <a:bodyPr/>
        <a:lstStyle/>
        <a:p>
          <a:endParaRPr lang="en-US"/>
        </a:p>
      </dgm:t>
    </dgm:pt>
    <dgm:pt modelId="{FF80E1BA-0D6F-4EE8-9640-892A5897DBCD}" type="sibTrans" cxnId="{102D6D4D-90C9-40F4-A001-35DCC329B127}">
      <dgm:prSet/>
      <dgm:spPr/>
      <dgm:t>
        <a:bodyPr/>
        <a:lstStyle/>
        <a:p>
          <a:endParaRPr lang="en-US"/>
        </a:p>
      </dgm:t>
    </dgm:pt>
    <dgm:pt modelId="{FE0A3CAE-D039-42F2-AF12-1E6F6793A633}">
      <dgm:prSet phldrT="[Text]"/>
      <dgm:spPr/>
      <dgm:t>
        <a:bodyPr/>
        <a:lstStyle/>
        <a:p>
          <a:r>
            <a:rPr lang="en-US" dirty="0"/>
            <a:t>Identify Allies</a:t>
          </a:r>
        </a:p>
      </dgm:t>
    </dgm:pt>
    <dgm:pt modelId="{7E2ED2D1-AFF4-4DED-BB53-30A310825CE2}" type="parTrans" cxnId="{A6FB3C49-AB75-4315-BB6B-886AA454F16F}">
      <dgm:prSet/>
      <dgm:spPr/>
      <dgm:t>
        <a:bodyPr/>
        <a:lstStyle/>
        <a:p>
          <a:endParaRPr lang="en-US"/>
        </a:p>
      </dgm:t>
    </dgm:pt>
    <dgm:pt modelId="{417BDEF2-191B-4000-BDE8-D3D22A51FCF3}" type="sibTrans" cxnId="{A6FB3C49-AB75-4315-BB6B-886AA454F16F}">
      <dgm:prSet/>
      <dgm:spPr/>
      <dgm:t>
        <a:bodyPr/>
        <a:lstStyle/>
        <a:p>
          <a:endParaRPr lang="en-US"/>
        </a:p>
      </dgm:t>
    </dgm:pt>
    <dgm:pt modelId="{496AF5C1-E593-9841-A5BA-A91CF0F99DCA}">
      <dgm:prSet phldrT="[Text]"/>
      <dgm:spPr/>
      <dgm:t>
        <a:bodyPr/>
        <a:lstStyle/>
        <a:p>
          <a:r>
            <a:rPr lang="en-US" dirty="0"/>
            <a:t>Existing Practices</a:t>
          </a:r>
        </a:p>
      </dgm:t>
    </dgm:pt>
    <dgm:pt modelId="{8F235711-5283-024F-933F-54F940170C17}" type="parTrans" cxnId="{CE556FDE-E5E0-294A-BDF4-E10BDD1BAF42}">
      <dgm:prSet/>
      <dgm:spPr/>
      <dgm:t>
        <a:bodyPr/>
        <a:lstStyle/>
        <a:p>
          <a:endParaRPr lang="en-US"/>
        </a:p>
      </dgm:t>
    </dgm:pt>
    <dgm:pt modelId="{45228CA7-AC28-984B-9DAB-717A7ABDE3FE}" type="sibTrans" cxnId="{CE556FDE-E5E0-294A-BDF4-E10BDD1BAF42}">
      <dgm:prSet/>
      <dgm:spPr/>
      <dgm:t>
        <a:bodyPr/>
        <a:lstStyle/>
        <a:p>
          <a:endParaRPr lang="en-US"/>
        </a:p>
      </dgm:t>
    </dgm:pt>
    <dgm:pt modelId="{14C65980-8A43-8143-BE94-B9EA8C782255}" type="pres">
      <dgm:prSet presAssocID="{90119837-5B71-4D44-BB01-DB0B084933C8}" presName="linear" presStyleCnt="0">
        <dgm:presLayoutVars>
          <dgm:animLvl val="lvl"/>
          <dgm:resizeHandles val="exact"/>
        </dgm:presLayoutVars>
      </dgm:prSet>
      <dgm:spPr/>
    </dgm:pt>
    <dgm:pt modelId="{44ED3124-EF40-5240-AA8D-CBE25FD1329E}" type="pres">
      <dgm:prSet presAssocID="{477D14C5-CED9-4CFC-B338-DFB0C8090B9F}" presName="parentText" presStyleLbl="node1" presStyleIdx="0" presStyleCnt="3">
        <dgm:presLayoutVars>
          <dgm:chMax val="0"/>
          <dgm:bulletEnabled val="1"/>
        </dgm:presLayoutVars>
      </dgm:prSet>
      <dgm:spPr/>
    </dgm:pt>
    <dgm:pt modelId="{A53431BD-A42D-E244-8D17-DBB241CB60AB}" type="pres">
      <dgm:prSet presAssocID="{477D14C5-CED9-4CFC-B338-DFB0C8090B9F}" presName="childText" presStyleLbl="revTx" presStyleIdx="0" presStyleCnt="3">
        <dgm:presLayoutVars>
          <dgm:bulletEnabled val="1"/>
        </dgm:presLayoutVars>
      </dgm:prSet>
      <dgm:spPr/>
    </dgm:pt>
    <dgm:pt modelId="{56736785-98EF-A34C-801D-E5B0EB0D58C7}" type="pres">
      <dgm:prSet presAssocID="{3C67E77D-62FA-499D-B5E6-E79A091C5267}" presName="parentText" presStyleLbl="node1" presStyleIdx="1" presStyleCnt="3">
        <dgm:presLayoutVars>
          <dgm:chMax val="0"/>
          <dgm:bulletEnabled val="1"/>
        </dgm:presLayoutVars>
      </dgm:prSet>
      <dgm:spPr/>
    </dgm:pt>
    <dgm:pt modelId="{E5C897AD-8A27-D540-97EC-60723D557364}" type="pres">
      <dgm:prSet presAssocID="{3C67E77D-62FA-499D-B5E6-E79A091C5267}" presName="childText" presStyleLbl="revTx" presStyleIdx="1" presStyleCnt="3">
        <dgm:presLayoutVars>
          <dgm:bulletEnabled val="1"/>
        </dgm:presLayoutVars>
      </dgm:prSet>
      <dgm:spPr/>
    </dgm:pt>
    <dgm:pt modelId="{B6060142-F00B-EF4D-9EB7-867DF5D7F388}" type="pres">
      <dgm:prSet presAssocID="{CC6B7442-0B72-4EF2-9F13-1325B51AFF9F}" presName="parentText" presStyleLbl="node1" presStyleIdx="2" presStyleCnt="3">
        <dgm:presLayoutVars>
          <dgm:chMax val="0"/>
          <dgm:bulletEnabled val="1"/>
        </dgm:presLayoutVars>
      </dgm:prSet>
      <dgm:spPr/>
    </dgm:pt>
    <dgm:pt modelId="{420C36BF-E382-4543-A721-F9D25B185364}" type="pres">
      <dgm:prSet presAssocID="{CC6B7442-0B72-4EF2-9F13-1325B51AFF9F}" presName="childText" presStyleLbl="revTx" presStyleIdx="2" presStyleCnt="3">
        <dgm:presLayoutVars>
          <dgm:bulletEnabled val="1"/>
        </dgm:presLayoutVars>
      </dgm:prSet>
      <dgm:spPr/>
    </dgm:pt>
  </dgm:ptLst>
  <dgm:cxnLst>
    <dgm:cxn modelId="{7D461F02-AB37-447A-AC6B-D31C4D2EC6A9}" srcId="{90119837-5B71-4D44-BB01-DB0B084933C8}" destId="{477D14C5-CED9-4CFC-B338-DFB0C8090B9F}" srcOrd="0" destOrd="0" parTransId="{92DFCBC7-BC14-4697-8ECD-BF0D5B1EDA3B}" sibTransId="{87E3C0DB-7BEE-424E-8E11-B838D238D595}"/>
    <dgm:cxn modelId="{FAC3D40F-8E66-452D-9CA4-C2871F2D10EF}" srcId="{477D14C5-CED9-4CFC-B338-DFB0C8090B9F}" destId="{33EAD35F-38F2-4CB7-9A6D-B04FFD8A51FD}" srcOrd="1" destOrd="0" parTransId="{81FE7DB1-4BFC-4407-80A9-E5514E94C61D}" sibTransId="{4B66B839-1910-459B-92B2-14846EBA7A70}"/>
    <dgm:cxn modelId="{C6E7222A-5F84-456A-9806-D51868FAF8A9}" srcId="{3C67E77D-62FA-499D-B5E6-E79A091C5267}" destId="{D6510970-8F9C-4B45-A0F3-6ACB9AA76D40}" srcOrd="0" destOrd="0" parTransId="{7A9FC291-2B6A-4475-8B09-917F9F09E3AB}" sibTransId="{4B87F32C-3630-48F2-9114-4262C0BEEA9E}"/>
    <dgm:cxn modelId="{65F5603C-CBFD-BF44-81E9-392A6FEF117F}" type="presOf" srcId="{496AF5C1-E593-9841-A5BA-A91CF0F99DCA}" destId="{420C36BF-E382-4543-A721-F9D25B185364}" srcOrd="0" destOrd="1" presId="urn:microsoft.com/office/officeart/2005/8/layout/vList2"/>
    <dgm:cxn modelId="{B90DDB3E-4F1B-944D-9DE5-647B4E4AE71B}" type="presOf" srcId="{FE0A3CAE-D039-42F2-AF12-1E6F6793A633}" destId="{420C36BF-E382-4543-A721-F9D25B185364}" srcOrd="0" destOrd="0" presId="urn:microsoft.com/office/officeart/2005/8/layout/vList2"/>
    <dgm:cxn modelId="{17AAC541-E532-1947-9E01-89F39AEDDCA6}" type="presOf" srcId="{CC6B7442-0B72-4EF2-9F13-1325B51AFF9F}" destId="{B6060142-F00B-EF4D-9EB7-867DF5D7F388}" srcOrd="0" destOrd="0" presId="urn:microsoft.com/office/officeart/2005/8/layout/vList2"/>
    <dgm:cxn modelId="{A6FB3C49-AB75-4315-BB6B-886AA454F16F}" srcId="{CC6B7442-0B72-4EF2-9F13-1325B51AFF9F}" destId="{FE0A3CAE-D039-42F2-AF12-1E6F6793A633}" srcOrd="0" destOrd="0" parTransId="{7E2ED2D1-AFF4-4DED-BB53-30A310825CE2}" sibTransId="{417BDEF2-191B-4000-BDE8-D3D22A51FCF3}"/>
    <dgm:cxn modelId="{054C664D-A945-6A48-A4C4-A319AD04DC3A}" type="presOf" srcId="{C111C18A-FD96-4E63-821A-54D70D8DC65F}" destId="{A53431BD-A42D-E244-8D17-DBB241CB60AB}" srcOrd="0" destOrd="0" presId="urn:microsoft.com/office/officeart/2005/8/layout/vList2"/>
    <dgm:cxn modelId="{102D6D4D-90C9-40F4-A001-35DCC329B127}" srcId="{90119837-5B71-4D44-BB01-DB0B084933C8}" destId="{CC6B7442-0B72-4EF2-9F13-1325B51AFF9F}" srcOrd="2" destOrd="0" parTransId="{E3D139E0-5DC2-4F8E-9F8F-B3F0EBCD4689}" sibTransId="{FF80E1BA-0D6F-4EE8-9640-892A5897DBCD}"/>
    <dgm:cxn modelId="{41E04452-F303-6244-9130-E5674EBA89BE}" type="presOf" srcId="{90119837-5B71-4D44-BB01-DB0B084933C8}" destId="{14C65980-8A43-8143-BE94-B9EA8C782255}" srcOrd="0" destOrd="0" presId="urn:microsoft.com/office/officeart/2005/8/layout/vList2"/>
    <dgm:cxn modelId="{32AA6160-4426-4C4D-93AE-E2F474E37AD9}" srcId="{90119837-5B71-4D44-BB01-DB0B084933C8}" destId="{3C67E77D-62FA-499D-B5E6-E79A091C5267}" srcOrd="1" destOrd="0" parTransId="{5337D229-E330-4525-B0FA-14EC5A80604A}" sibTransId="{C056AC5D-B04E-4376-A1CB-3EAB7BE5AF5B}"/>
    <dgm:cxn modelId="{FFD8B471-C98F-4DB5-8DE3-2AB7E896ADD5}" srcId="{477D14C5-CED9-4CFC-B338-DFB0C8090B9F}" destId="{C111C18A-FD96-4E63-821A-54D70D8DC65F}" srcOrd="0" destOrd="0" parTransId="{83BE74EF-FAB4-45A2-BBED-7CD5259AB210}" sibTransId="{B4F34DE2-2DAE-4F88-8C78-BD8892EBF4FF}"/>
    <dgm:cxn modelId="{55C1A385-1BEF-7547-8A8B-F6473559936A}" type="presOf" srcId="{D6510970-8F9C-4B45-A0F3-6ACB9AA76D40}" destId="{E5C897AD-8A27-D540-97EC-60723D557364}" srcOrd="0" destOrd="0" presId="urn:microsoft.com/office/officeart/2005/8/layout/vList2"/>
    <dgm:cxn modelId="{4157CE86-E485-2144-98A2-D067B7769FD3}" type="presOf" srcId="{477D14C5-CED9-4CFC-B338-DFB0C8090B9F}" destId="{44ED3124-EF40-5240-AA8D-CBE25FD1329E}" srcOrd="0" destOrd="0" presId="urn:microsoft.com/office/officeart/2005/8/layout/vList2"/>
    <dgm:cxn modelId="{78E3C3B3-FD19-41A6-A9CC-BB3375A6FF81}" srcId="{3C67E77D-62FA-499D-B5E6-E79A091C5267}" destId="{709ED9DC-E391-4C6C-B788-93F1C2EFB6FD}" srcOrd="1" destOrd="0" parTransId="{B5FA6CF0-E0A0-46A0-93C9-B722B31A8A9C}" sibTransId="{F3C03C29-D7FF-4D61-8D75-8B75B2F589EC}"/>
    <dgm:cxn modelId="{CE556FDE-E5E0-294A-BDF4-E10BDD1BAF42}" srcId="{CC6B7442-0B72-4EF2-9F13-1325B51AFF9F}" destId="{496AF5C1-E593-9841-A5BA-A91CF0F99DCA}" srcOrd="1" destOrd="0" parTransId="{8F235711-5283-024F-933F-54F940170C17}" sibTransId="{45228CA7-AC28-984B-9DAB-717A7ABDE3FE}"/>
    <dgm:cxn modelId="{A1EED0E1-5A8A-974A-A67A-797B9E5E3F92}" type="presOf" srcId="{709ED9DC-E391-4C6C-B788-93F1C2EFB6FD}" destId="{E5C897AD-8A27-D540-97EC-60723D557364}" srcOrd="0" destOrd="1" presId="urn:microsoft.com/office/officeart/2005/8/layout/vList2"/>
    <dgm:cxn modelId="{7EBA37EA-A00B-6B41-A61B-0BEE7EF3BB62}" type="presOf" srcId="{3C67E77D-62FA-499D-B5E6-E79A091C5267}" destId="{56736785-98EF-A34C-801D-E5B0EB0D58C7}" srcOrd="0" destOrd="0" presId="urn:microsoft.com/office/officeart/2005/8/layout/vList2"/>
    <dgm:cxn modelId="{D85B8DF4-1664-0D42-AB7D-8753D0ACC421}" type="presOf" srcId="{33EAD35F-38F2-4CB7-9A6D-B04FFD8A51FD}" destId="{A53431BD-A42D-E244-8D17-DBB241CB60AB}" srcOrd="0" destOrd="1" presId="urn:microsoft.com/office/officeart/2005/8/layout/vList2"/>
    <dgm:cxn modelId="{FEAD6526-D879-6D42-A524-791039903248}" type="presParOf" srcId="{14C65980-8A43-8143-BE94-B9EA8C782255}" destId="{44ED3124-EF40-5240-AA8D-CBE25FD1329E}" srcOrd="0" destOrd="0" presId="urn:microsoft.com/office/officeart/2005/8/layout/vList2"/>
    <dgm:cxn modelId="{12EBC989-B837-B344-841B-399BD303D05E}" type="presParOf" srcId="{14C65980-8A43-8143-BE94-B9EA8C782255}" destId="{A53431BD-A42D-E244-8D17-DBB241CB60AB}" srcOrd="1" destOrd="0" presId="urn:microsoft.com/office/officeart/2005/8/layout/vList2"/>
    <dgm:cxn modelId="{28F0749D-CEF2-9341-A7BF-74DC75A7A8CB}" type="presParOf" srcId="{14C65980-8A43-8143-BE94-B9EA8C782255}" destId="{56736785-98EF-A34C-801D-E5B0EB0D58C7}" srcOrd="2" destOrd="0" presId="urn:microsoft.com/office/officeart/2005/8/layout/vList2"/>
    <dgm:cxn modelId="{707A229D-0498-2A4B-A8F1-4F8AED230F80}" type="presParOf" srcId="{14C65980-8A43-8143-BE94-B9EA8C782255}" destId="{E5C897AD-8A27-D540-97EC-60723D557364}" srcOrd="3" destOrd="0" presId="urn:microsoft.com/office/officeart/2005/8/layout/vList2"/>
    <dgm:cxn modelId="{98A17FFA-06A2-7340-9009-DD04E956B04E}" type="presParOf" srcId="{14C65980-8A43-8143-BE94-B9EA8C782255}" destId="{B6060142-F00B-EF4D-9EB7-867DF5D7F388}" srcOrd="4" destOrd="0" presId="urn:microsoft.com/office/officeart/2005/8/layout/vList2"/>
    <dgm:cxn modelId="{755775C4-CB36-F744-8A32-D1DDBC873BF4}" type="presParOf" srcId="{14C65980-8A43-8143-BE94-B9EA8C782255}" destId="{420C36BF-E382-4543-A721-F9D25B185364}"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8B164FA-3391-44B7-A089-C68319F870E4}"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884385D5-37A0-47BA-9FE2-91CF7BF3B710}">
      <dgm:prSet/>
      <dgm:spPr/>
      <dgm:t>
        <a:bodyPr/>
        <a:lstStyle/>
        <a:p>
          <a:pPr>
            <a:lnSpc>
              <a:spcPct val="100000"/>
            </a:lnSpc>
            <a:defRPr cap="all"/>
          </a:pPr>
          <a:r>
            <a:rPr lang="en-US"/>
            <a:t>Identify the immediate need</a:t>
          </a:r>
        </a:p>
      </dgm:t>
    </dgm:pt>
    <dgm:pt modelId="{225AEB7D-91BB-4C6B-822D-5A92A8D90E6A}" type="parTrans" cxnId="{BF72FC9C-ABDA-4AF6-91D3-B1E03CD9CE72}">
      <dgm:prSet/>
      <dgm:spPr/>
      <dgm:t>
        <a:bodyPr/>
        <a:lstStyle/>
        <a:p>
          <a:endParaRPr lang="en-US"/>
        </a:p>
      </dgm:t>
    </dgm:pt>
    <dgm:pt modelId="{FF997D92-0075-480C-B177-35CFEE15B8EA}" type="sibTrans" cxnId="{BF72FC9C-ABDA-4AF6-91D3-B1E03CD9CE72}">
      <dgm:prSet phldrT="1" phldr="0"/>
      <dgm:spPr/>
      <dgm:t>
        <a:bodyPr/>
        <a:lstStyle/>
        <a:p>
          <a:endParaRPr lang="en-US"/>
        </a:p>
      </dgm:t>
    </dgm:pt>
    <dgm:pt modelId="{8747814E-E61C-4A6B-B67F-133E8F75A202}">
      <dgm:prSet/>
      <dgm:spPr/>
      <dgm:t>
        <a:bodyPr/>
        <a:lstStyle/>
        <a:p>
          <a:pPr>
            <a:lnSpc>
              <a:spcPct val="100000"/>
            </a:lnSpc>
            <a:defRPr cap="all"/>
          </a:pPr>
          <a:r>
            <a:rPr lang="en-US"/>
            <a:t>Plan to fail in fully addressing it</a:t>
          </a:r>
        </a:p>
      </dgm:t>
    </dgm:pt>
    <dgm:pt modelId="{B96425F9-89DD-4ECE-9305-65D3EE31CBFC}" type="parTrans" cxnId="{00FF0DAA-4049-4428-BD16-4DC4D01A4444}">
      <dgm:prSet/>
      <dgm:spPr/>
      <dgm:t>
        <a:bodyPr/>
        <a:lstStyle/>
        <a:p>
          <a:endParaRPr lang="en-US"/>
        </a:p>
      </dgm:t>
    </dgm:pt>
    <dgm:pt modelId="{3F1D2776-97D1-4F8C-9353-B8C3C6E2D2D2}" type="sibTrans" cxnId="{00FF0DAA-4049-4428-BD16-4DC4D01A4444}">
      <dgm:prSet phldrT="2" phldr="0"/>
      <dgm:spPr/>
      <dgm:t>
        <a:bodyPr/>
        <a:lstStyle/>
        <a:p>
          <a:endParaRPr lang="en-US"/>
        </a:p>
      </dgm:t>
    </dgm:pt>
    <dgm:pt modelId="{290EDD74-640D-4DD7-B403-7930E03F0597}">
      <dgm:prSet/>
      <dgm:spPr/>
      <dgm:t>
        <a:bodyPr/>
        <a:lstStyle/>
        <a:p>
          <a:pPr>
            <a:lnSpc>
              <a:spcPct val="100000"/>
            </a:lnSpc>
            <a:defRPr cap="all"/>
          </a:pPr>
          <a:r>
            <a:rPr lang="en-US"/>
            <a:t>Take one bite of the elephant</a:t>
          </a:r>
        </a:p>
      </dgm:t>
    </dgm:pt>
    <dgm:pt modelId="{0BEC4B53-9E19-4973-8A79-388B977883B9}" type="parTrans" cxnId="{DC8F68BB-7348-4AAF-917E-83CA022CBE14}">
      <dgm:prSet/>
      <dgm:spPr/>
      <dgm:t>
        <a:bodyPr/>
        <a:lstStyle/>
        <a:p>
          <a:endParaRPr lang="en-US"/>
        </a:p>
      </dgm:t>
    </dgm:pt>
    <dgm:pt modelId="{FC9636AF-C040-4FD1-8BAA-863797E42423}" type="sibTrans" cxnId="{DC8F68BB-7348-4AAF-917E-83CA022CBE14}">
      <dgm:prSet phldrT="3" phldr="0"/>
      <dgm:spPr/>
      <dgm:t>
        <a:bodyPr/>
        <a:lstStyle/>
        <a:p>
          <a:endParaRPr lang="en-US"/>
        </a:p>
      </dgm:t>
    </dgm:pt>
    <dgm:pt modelId="{7ADB228F-7D8C-453B-98CE-4973157AD302}" type="pres">
      <dgm:prSet presAssocID="{08B164FA-3391-44B7-A089-C68319F870E4}" presName="root" presStyleCnt="0">
        <dgm:presLayoutVars>
          <dgm:dir/>
          <dgm:resizeHandles val="exact"/>
        </dgm:presLayoutVars>
      </dgm:prSet>
      <dgm:spPr/>
    </dgm:pt>
    <dgm:pt modelId="{822CF92F-ECBA-4B44-A2F9-37FC92F2D0A1}" type="pres">
      <dgm:prSet presAssocID="{884385D5-37A0-47BA-9FE2-91CF7BF3B710}" presName="compNode" presStyleCnt="0"/>
      <dgm:spPr/>
    </dgm:pt>
    <dgm:pt modelId="{B9F61B33-F00C-49EA-9265-A9394A344F05}" type="pres">
      <dgm:prSet presAssocID="{884385D5-37A0-47BA-9FE2-91CF7BF3B710}" presName="iconBgRect" presStyleLbl="bgShp" presStyleIdx="0" presStyleCnt="3"/>
      <dgm:spPr/>
    </dgm:pt>
    <dgm:pt modelId="{7AE10A77-FDF1-475E-A074-E8135EFA2FF4}" type="pres">
      <dgm:prSet presAssocID="{884385D5-37A0-47BA-9FE2-91CF7BF3B71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agnifying glass"/>
        </a:ext>
      </dgm:extLst>
    </dgm:pt>
    <dgm:pt modelId="{F2998133-D806-40EE-A620-70D7FE3FEAB9}" type="pres">
      <dgm:prSet presAssocID="{884385D5-37A0-47BA-9FE2-91CF7BF3B710}" presName="spaceRect" presStyleCnt="0"/>
      <dgm:spPr/>
    </dgm:pt>
    <dgm:pt modelId="{0F02A82D-DB54-4B28-8085-A4B2BFCCF992}" type="pres">
      <dgm:prSet presAssocID="{884385D5-37A0-47BA-9FE2-91CF7BF3B710}" presName="textRect" presStyleLbl="revTx" presStyleIdx="0" presStyleCnt="3">
        <dgm:presLayoutVars>
          <dgm:chMax val="1"/>
          <dgm:chPref val="1"/>
        </dgm:presLayoutVars>
      </dgm:prSet>
      <dgm:spPr/>
    </dgm:pt>
    <dgm:pt modelId="{F305ED70-2486-4040-8B1A-01CAD8F094EF}" type="pres">
      <dgm:prSet presAssocID="{FF997D92-0075-480C-B177-35CFEE15B8EA}" presName="sibTrans" presStyleCnt="0"/>
      <dgm:spPr/>
    </dgm:pt>
    <dgm:pt modelId="{416BC21A-5044-4042-B01A-6EDEC57F7773}" type="pres">
      <dgm:prSet presAssocID="{8747814E-E61C-4A6B-B67F-133E8F75A202}" presName="compNode" presStyleCnt="0"/>
      <dgm:spPr/>
    </dgm:pt>
    <dgm:pt modelId="{ABE536C0-5491-44ED-93A0-301E6A041039}" type="pres">
      <dgm:prSet presAssocID="{8747814E-E61C-4A6B-B67F-133E8F75A202}" presName="iconBgRect" presStyleLbl="bgShp" presStyleIdx="1" presStyleCnt="3"/>
      <dgm:spPr/>
    </dgm:pt>
    <dgm:pt modelId="{D86629BE-F557-4F53-972A-FB0BEFD83EDC}" type="pres">
      <dgm:prSet presAssocID="{8747814E-E61C-4A6B-B67F-133E8F75A20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mark"/>
        </a:ext>
      </dgm:extLst>
    </dgm:pt>
    <dgm:pt modelId="{C4074550-6308-4CED-A6A6-67780231AB1F}" type="pres">
      <dgm:prSet presAssocID="{8747814E-E61C-4A6B-B67F-133E8F75A202}" presName="spaceRect" presStyleCnt="0"/>
      <dgm:spPr/>
    </dgm:pt>
    <dgm:pt modelId="{D55B6ADE-E143-41F1-AF3F-BA67DD45C070}" type="pres">
      <dgm:prSet presAssocID="{8747814E-E61C-4A6B-B67F-133E8F75A202}" presName="textRect" presStyleLbl="revTx" presStyleIdx="1" presStyleCnt="3">
        <dgm:presLayoutVars>
          <dgm:chMax val="1"/>
          <dgm:chPref val="1"/>
        </dgm:presLayoutVars>
      </dgm:prSet>
      <dgm:spPr/>
    </dgm:pt>
    <dgm:pt modelId="{10A26B1A-169B-4387-BACB-5EFBFC10FB80}" type="pres">
      <dgm:prSet presAssocID="{3F1D2776-97D1-4F8C-9353-B8C3C6E2D2D2}" presName="sibTrans" presStyleCnt="0"/>
      <dgm:spPr/>
    </dgm:pt>
    <dgm:pt modelId="{98640095-A5D8-407E-97E5-498EB9DDE112}" type="pres">
      <dgm:prSet presAssocID="{290EDD74-640D-4DD7-B403-7930E03F0597}" presName="compNode" presStyleCnt="0"/>
      <dgm:spPr/>
    </dgm:pt>
    <dgm:pt modelId="{564E24D3-D5DD-4D9B-A2D7-1D988A7E125B}" type="pres">
      <dgm:prSet presAssocID="{290EDD74-640D-4DD7-B403-7930E03F0597}" presName="iconBgRect" presStyleLbl="bgShp" presStyleIdx="2" presStyleCnt="3"/>
      <dgm:spPr/>
    </dgm:pt>
    <dgm:pt modelId="{04F1F586-1135-4089-B7F9-8E13C744A2DB}" type="pres">
      <dgm:prSet presAssocID="{290EDD74-640D-4DD7-B403-7930E03F059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nake"/>
        </a:ext>
      </dgm:extLst>
    </dgm:pt>
    <dgm:pt modelId="{269326A4-B541-4B46-8022-3F130A9272E2}" type="pres">
      <dgm:prSet presAssocID="{290EDD74-640D-4DD7-B403-7930E03F0597}" presName="spaceRect" presStyleCnt="0"/>
      <dgm:spPr/>
    </dgm:pt>
    <dgm:pt modelId="{BA791E7F-E0ED-4B02-A46C-7C3FB4737025}" type="pres">
      <dgm:prSet presAssocID="{290EDD74-640D-4DD7-B403-7930E03F0597}" presName="textRect" presStyleLbl="revTx" presStyleIdx="2" presStyleCnt="3">
        <dgm:presLayoutVars>
          <dgm:chMax val="1"/>
          <dgm:chPref val="1"/>
        </dgm:presLayoutVars>
      </dgm:prSet>
      <dgm:spPr/>
    </dgm:pt>
  </dgm:ptLst>
  <dgm:cxnLst>
    <dgm:cxn modelId="{DEF62435-3C4A-B142-85E0-BED08FEC471B}" type="presOf" srcId="{08B164FA-3391-44B7-A089-C68319F870E4}" destId="{7ADB228F-7D8C-453B-98CE-4973157AD302}" srcOrd="0" destOrd="0" presId="urn:microsoft.com/office/officeart/2018/5/layout/IconCircleLabelList"/>
    <dgm:cxn modelId="{8C788680-0656-DB45-89CD-F6502EAEA4DD}" type="presOf" srcId="{884385D5-37A0-47BA-9FE2-91CF7BF3B710}" destId="{0F02A82D-DB54-4B28-8085-A4B2BFCCF992}" srcOrd="0" destOrd="0" presId="urn:microsoft.com/office/officeart/2018/5/layout/IconCircleLabelList"/>
    <dgm:cxn modelId="{8CE21A8E-AD2A-8E4F-8414-260F710DDCE7}" type="presOf" srcId="{8747814E-E61C-4A6B-B67F-133E8F75A202}" destId="{D55B6ADE-E143-41F1-AF3F-BA67DD45C070}" srcOrd="0" destOrd="0" presId="urn:microsoft.com/office/officeart/2018/5/layout/IconCircleLabelList"/>
    <dgm:cxn modelId="{BF72FC9C-ABDA-4AF6-91D3-B1E03CD9CE72}" srcId="{08B164FA-3391-44B7-A089-C68319F870E4}" destId="{884385D5-37A0-47BA-9FE2-91CF7BF3B710}" srcOrd="0" destOrd="0" parTransId="{225AEB7D-91BB-4C6B-822D-5A92A8D90E6A}" sibTransId="{FF997D92-0075-480C-B177-35CFEE15B8EA}"/>
    <dgm:cxn modelId="{00FF0DAA-4049-4428-BD16-4DC4D01A4444}" srcId="{08B164FA-3391-44B7-A089-C68319F870E4}" destId="{8747814E-E61C-4A6B-B67F-133E8F75A202}" srcOrd="1" destOrd="0" parTransId="{B96425F9-89DD-4ECE-9305-65D3EE31CBFC}" sibTransId="{3F1D2776-97D1-4F8C-9353-B8C3C6E2D2D2}"/>
    <dgm:cxn modelId="{DC8F68BB-7348-4AAF-917E-83CA022CBE14}" srcId="{08B164FA-3391-44B7-A089-C68319F870E4}" destId="{290EDD74-640D-4DD7-B403-7930E03F0597}" srcOrd="2" destOrd="0" parTransId="{0BEC4B53-9E19-4973-8A79-388B977883B9}" sibTransId="{FC9636AF-C040-4FD1-8BAA-863797E42423}"/>
    <dgm:cxn modelId="{2340A2D8-6221-5645-8EEA-A757A77CA6E8}" type="presOf" srcId="{290EDD74-640D-4DD7-B403-7930E03F0597}" destId="{BA791E7F-E0ED-4B02-A46C-7C3FB4737025}" srcOrd="0" destOrd="0" presId="urn:microsoft.com/office/officeart/2018/5/layout/IconCircleLabelList"/>
    <dgm:cxn modelId="{FF183AED-87F3-8A40-A3EB-797C577C7764}" type="presParOf" srcId="{7ADB228F-7D8C-453B-98CE-4973157AD302}" destId="{822CF92F-ECBA-4B44-A2F9-37FC92F2D0A1}" srcOrd="0" destOrd="0" presId="urn:microsoft.com/office/officeart/2018/5/layout/IconCircleLabelList"/>
    <dgm:cxn modelId="{8AE5421C-62ED-B545-8DB0-8A7403C78B1C}" type="presParOf" srcId="{822CF92F-ECBA-4B44-A2F9-37FC92F2D0A1}" destId="{B9F61B33-F00C-49EA-9265-A9394A344F05}" srcOrd="0" destOrd="0" presId="urn:microsoft.com/office/officeart/2018/5/layout/IconCircleLabelList"/>
    <dgm:cxn modelId="{0B375E3E-ECBD-B245-9C73-3BD4DEFFD9AA}" type="presParOf" srcId="{822CF92F-ECBA-4B44-A2F9-37FC92F2D0A1}" destId="{7AE10A77-FDF1-475E-A074-E8135EFA2FF4}" srcOrd="1" destOrd="0" presId="urn:microsoft.com/office/officeart/2018/5/layout/IconCircleLabelList"/>
    <dgm:cxn modelId="{D156A38C-5168-D642-A5F3-61DF60A57498}" type="presParOf" srcId="{822CF92F-ECBA-4B44-A2F9-37FC92F2D0A1}" destId="{F2998133-D806-40EE-A620-70D7FE3FEAB9}" srcOrd="2" destOrd="0" presId="urn:microsoft.com/office/officeart/2018/5/layout/IconCircleLabelList"/>
    <dgm:cxn modelId="{7E29A8ED-55FF-6F48-A59D-070E95A41123}" type="presParOf" srcId="{822CF92F-ECBA-4B44-A2F9-37FC92F2D0A1}" destId="{0F02A82D-DB54-4B28-8085-A4B2BFCCF992}" srcOrd="3" destOrd="0" presId="urn:microsoft.com/office/officeart/2018/5/layout/IconCircleLabelList"/>
    <dgm:cxn modelId="{3126BEF4-9F00-7A48-ADC3-1AFE1F19B76D}" type="presParOf" srcId="{7ADB228F-7D8C-453B-98CE-4973157AD302}" destId="{F305ED70-2486-4040-8B1A-01CAD8F094EF}" srcOrd="1" destOrd="0" presId="urn:microsoft.com/office/officeart/2018/5/layout/IconCircleLabelList"/>
    <dgm:cxn modelId="{661F69FD-025C-4143-BC0F-96CA06CB9508}" type="presParOf" srcId="{7ADB228F-7D8C-453B-98CE-4973157AD302}" destId="{416BC21A-5044-4042-B01A-6EDEC57F7773}" srcOrd="2" destOrd="0" presId="urn:microsoft.com/office/officeart/2018/5/layout/IconCircleLabelList"/>
    <dgm:cxn modelId="{4D02A112-18AB-1C4D-93CB-A68AF5E00B66}" type="presParOf" srcId="{416BC21A-5044-4042-B01A-6EDEC57F7773}" destId="{ABE536C0-5491-44ED-93A0-301E6A041039}" srcOrd="0" destOrd="0" presId="urn:microsoft.com/office/officeart/2018/5/layout/IconCircleLabelList"/>
    <dgm:cxn modelId="{863A9E5C-E3F4-BF48-ACE2-36631228C414}" type="presParOf" srcId="{416BC21A-5044-4042-B01A-6EDEC57F7773}" destId="{D86629BE-F557-4F53-972A-FB0BEFD83EDC}" srcOrd="1" destOrd="0" presId="urn:microsoft.com/office/officeart/2018/5/layout/IconCircleLabelList"/>
    <dgm:cxn modelId="{735E51ED-DB32-994B-BBBC-9E6BE70F78AA}" type="presParOf" srcId="{416BC21A-5044-4042-B01A-6EDEC57F7773}" destId="{C4074550-6308-4CED-A6A6-67780231AB1F}" srcOrd="2" destOrd="0" presId="urn:microsoft.com/office/officeart/2018/5/layout/IconCircleLabelList"/>
    <dgm:cxn modelId="{877775CA-8E98-2742-B2DA-C7EF56FD342C}" type="presParOf" srcId="{416BC21A-5044-4042-B01A-6EDEC57F7773}" destId="{D55B6ADE-E143-41F1-AF3F-BA67DD45C070}" srcOrd="3" destOrd="0" presId="urn:microsoft.com/office/officeart/2018/5/layout/IconCircleLabelList"/>
    <dgm:cxn modelId="{CA6F2CB4-83A3-DA4B-A2CA-A5CD91A44AA0}" type="presParOf" srcId="{7ADB228F-7D8C-453B-98CE-4973157AD302}" destId="{10A26B1A-169B-4387-BACB-5EFBFC10FB80}" srcOrd="3" destOrd="0" presId="urn:microsoft.com/office/officeart/2018/5/layout/IconCircleLabelList"/>
    <dgm:cxn modelId="{FC124C62-C6DA-1241-BB5E-F80119739203}" type="presParOf" srcId="{7ADB228F-7D8C-453B-98CE-4973157AD302}" destId="{98640095-A5D8-407E-97E5-498EB9DDE112}" srcOrd="4" destOrd="0" presId="urn:microsoft.com/office/officeart/2018/5/layout/IconCircleLabelList"/>
    <dgm:cxn modelId="{791B8AAE-3F09-8C41-BAD4-5135A6F98D25}" type="presParOf" srcId="{98640095-A5D8-407E-97E5-498EB9DDE112}" destId="{564E24D3-D5DD-4D9B-A2D7-1D988A7E125B}" srcOrd="0" destOrd="0" presId="urn:microsoft.com/office/officeart/2018/5/layout/IconCircleLabelList"/>
    <dgm:cxn modelId="{4A98DC52-9741-014E-B966-CD1E75DF52AE}" type="presParOf" srcId="{98640095-A5D8-407E-97E5-498EB9DDE112}" destId="{04F1F586-1135-4089-B7F9-8E13C744A2DB}" srcOrd="1" destOrd="0" presId="urn:microsoft.com/office/officeart/2018/5/layout/IconCircleLabelList"/>
    <dgm:cxn modelId="{180EAE7C-264E-BA42-9B0D-66BE2B041A0E}" type="presParOf" srcId="{98640095-A5D8-407E-97E5-498EB9DDE112}" destId="{269326A4-B541-4B46-8022-3F130A9272E2}" srcOrd="2" destOrd="0" presId="urn:microsoft.com/office/officeart/2018/5/layout/IconCircleLabelList"/>
    <dgm:cxn modelId="{FC31772D-2468-9F44-93EC-82B6B2286121}" type="presParOf" srcId="{98640095-A5D8-407E-97E5-498EB9DDE112}" destId="{BA791E7F-E0ED-4B02-A46C-7C3FB4737025}" srcOrd="3" destOrd="0" presId="urn:microsoft.com/office/officeart/2018/5/layout/IconCircle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C260DAC-6B50-4845-BEFC-6EBAEF80E319}" type="doc">
      <dgm:prSet loTypeId="urn:microsoft.com/office/officeart/2016/7/layout/BasicLinearProcessNumbered" loCatId="process" qsTypeId="urn:microsoft.com/office/officeart/2005/8/quickstyle/simple1" qsCatId="simple" csTypeId="urn:microsoft.com/office/officeart/2005/8/colors/colorful2" csCatId="colorful"/>
      <dgm:spPr/>
      <dgm:t>
        <a:bodyPr/>
        <a:lstStyle/>
        <a:p>
          <a:endParaRPr lang="en-US"/>
        </a:p>
      </dgm:t>
    </dgm:pt>
    <dgm:pt modelId="{FA36A7A2-BE9A-489D-BE6E-68BB3497ABF5}">
      <dgm:prSet/>
      <dgm:spPr/>
      <dgm:t>
        <a:bodyPr/>
        <a:lstStyle/>
        <a:p>
          <a:r>
            <a:rPr lang="en-US"/>
            <a:t>Provide opportunities for engagement with campus events</a:t>
          </a:r>
        </a:p>
      </dgm:t>
    </dgm:pt>
    <dgm:pt modelId="{18676407-CC31-49E0-B657-533B826AECB3}" type="parTrans" cxnId="{EA932179-D674-429C-9BCD-E85E02D1BA92}">
      <dgm:prSet/>
      <dgm:spPr/>
      <dgm:t>
        <a:bodyPr/>
        <a:lstStyle/>
        <a:p>
          <a:endParaRPr lang="en-US"/>
        </a:p>
      </dgm:t>
    </dgm:pt>
    <dgm:pt modelId="{97EFA952-284D-4C44-BA67-A56A046E0BCC}" type="sibTrans" cxnId="{EA932179-D674-429C-9BCD-E85E02D1BA92}">
      <dgm:prSet phldrT="1" phldr="0"/>
      <dgm:spPr/>
      <dgm:t>
        <a:bodyPr/>
        <a:lstStyle/>
        <a:p>
          <a:r>
            <a:rPr lang="en-US"/>
            <a:t>1</a:t>
          </a:r>
        </a:p>
      </dgm:t>
    </dgm:pt>
    <dgm:pt modelId="{C798C4CC-25BF-49CA-ACEC-4E79E1A9ADB7}">
      <dgm:prSet/>
      <dgm:spPr/>
      <dgm:t>
        <a:bodyPr/>
        <a:lstStyle/>
        <a:p>
          <a:r>
            <a:rPr lang="en-US"/>
            <a:t>Present as a faculty resource for AT accommodation training</a:t>
          </a:r>
        </a:p>
      </dgm:t>
    </dgm:pt>
    <dgm:pt modelId="{70156020-D072-4B32-8042-3E35CA9652DC}" type="parTrans" cxnId="{5AB71881-06BD-46A7-BA48-104987F1CBAB}">
      <dgm:prSet/>
      <dgm:spPr/>
      <dgm:t>
        <a:bodyPr/>
        <a:lstStyle/>
        <a:p>
          <a:endParaRPr lang="en-US"/>
        </a:p>
      </dgm:t>
    </dgm:pt>
    <dgm:pt modelId="{FAE11DC5-3104-40BC-A6E0-14C4AB83357C}" type="sibTrans" cxnId="{5AB71881-06BD-46A7-BA48-104987F1CBAB}">
      <dgm:prSet phldrT="2" phldr="0"/>
      <dgm:spPr/>
      <dgm:t>
        <a:bodyPr/>
        <a:lstStyle/>
        <a:p>
          <a:r>
            <a:rPr lang="en-US"/>
            <a:t>2</a:t>
          </a:r>
        </a:p>
      </dgm:t>
    </dgm:pt>
    <dgm:pt modelId="{0A528C52-87CF-48B8-A279-28EB73686BAA}">
      <dgm:prSet/>
      <dgm:spPr/>
      <dgm:t>
        <a:bodyPr/>
        <a:lstStyle/>
        <a:p>
          <a:r>
            <a:rPr lang="en-US"/>
            <a:t>Adapt to student schedules and meeting spaces</a:t>
          </a:r>
        </a:p>
      </dgm:t>
    </dgm:pt>
    <dgm:pt modelId="{69ECBE50-5321-47D2-9F6F-0C1A404E9C90}" type="parTrans" cxnId="{83A1D239-7225-413D-A986-5CE71DFFF339}">
      <dgm:prSet/>
      <dgm:spPr/>
      <dgm:t>
        <a:bodyPr/>
        <a:lstStyle/>
        <a:p>
          <a:endParaRPr lang="en-US"/>
        </a:p>
      </dgm:t>
    </dgm:pt>
    <dgm:pt modelId="{8C226798-3AB7-4290-B250-5F56A685137F}" type="sibTrans" cxnId="{83A1D239-7225-413D-A986-5CE71DFFF339}">
      <dgm:prSet phldrT="3" phldr="0"/>
      <dgm:spPr/>
      <dgm:t>
        <a:bodyPr/>
        <a:lstStyle/>
        <a:p>
          <a:r>
            <a:rPr lang="en-US"/>
            <a:t>3</a:t>
          </a:r>
        </a:p>
      </dgm:t>
    </dgm:pt>
    <dgm:pt modelId="{4C8FD6CD-9DD3-CE48-B8FA-42BFEC95EB95}" type="pres">
      <dgm:prSet presAssocID="{0C260DAC-6B50-4845-BEFC-6EBAEF80E319}" presName="Name0" presStyleCnt="0">
        <dgm:presLayoutVars>
          <dgm:animLvl val="lvl"/>
          <dgm:resizeHandles val="exact"/>
        </dgm:presLayoutVars>
      </dgm:prSet>
      <dgm:spPr/>
    </dgm:pt>
    <dgm:pt modelId="{826BB6AF-EE2C-0343-8F33-D5954FF9FBAF}" type="pres">
      <dgm:prSet presAssocID="{FA36A7A2-BE9A-489D-BE6E-68BB3497ABF5}" presName="compositeNode" presStyleCnt="0">
        <dgm:presLayoutVars>
          <dgm:bulletEnabled val="1"/>
        </dgm:presLayoutVars>
      </dgm:prSet>
      <dgm:spPr/>
    </dgm:pt>
    <dgm:pt modelId="{CDFDE914-7008-8943-A66E-9970EDBD7DD9}" type="pres">
      <dgm:prSet presAssocID="{FA36A7A2-BE9A-489D-BE6E-68BB3497ABF5}" presName="bgRect" presStyleLbl="bgAccFollowNode1" presStyleIdx="0" presStyleCnt="3"/>
      <dgm:spPr/>
    </dgm:pt>
    <dgm:pt modelId="{9684BD93-0429-2B4A-884F-8B5E0A79F60D}" type="pres">
      <dgm:prSet presAssocID="{97EFA952-284D-4C44-BA67-A56A046E0BCC}" presName="sibTransNodeCircle" presStyleLbl="alignNode1" presStyleIdx="0" presStyleCnt="6">
        <dgm:presLayoutVars>
          <dgm:chMax val="0"/>
          <dgm:bulletEnabled/>
        </dgm:presLayoutVars>
      </dgm:prSet>
      <dgm:spPr/>
    </dgm:pt>
    <dgm:pt modelId="{6D18E5FC-D752-0043-93B1-5BC8CBA27B04}" type="pres">
      <dgm:prSet presAssocID="{FA36A7A2-BE9A-489D-BE6E-68BB3497ABF5}" presName="bottomLine" presStyleLbl="alignNode1" presStyleIdx="1" presStyleCnt="6">
        <dgm:presLayoutVars/>
      </dgm:prSet>
      <dgm:spPr/>
    </dgm:pt>
    <dgm:pt modelId="{DF63947B-9CDF-2D4B-8BA4-C41F32C191E4}" type="pres">
      <dgm:prSet presAssocID="{FA36A7A2-BE9A-489D-BE6E-68BB3497ABF5}" presName="nodeText" presStyleLbl="bgAccFollowNode1" presStyleIdx="0" presStyleCnt="3">
        <dgm:presLayoutVars>
          <dgm:bulletEnabled val="1"/>
        </dgm:presLayoutVars>
      </dgm:prSet>
      <dgm:spPr/>
    </dgm:pt>
    <dgm:pt modelId="{18CFBA29-F321-FA40-9AA5-0CDB63E8FB1B}" type="pres">
      <dgm:prSet presAssocID="{97EFA952-284D-4C44-BA67-A56A046E0BCC}" presName="sibTrans" presStyleCnt="0"/>
      <dgm:spPr/>
    </dgm:pt>
    <dgm:pt modelId="{6C720411-0850-7349-B4F0-79BB253915FA}" type="pres">
      <dgm:prSet presAssocID="{C798C4CC-25BF-49CA-ACEC-4E79E1A9ADB7}" presName="compositeNode" presStyleCnt="0">
        <dgm:presLayoutVars>
          <dgm:bulletEnabled val="1"/>
        </dgm:presLayoutVars>
      </dgm:prSet>
      <dgm:spPr/>
    </dgm:pt>
    <dgm:pt modelId="{7ED311B1-DD22-9042-B176-EE94288C03FC}" type="pres">
      <dgm:prSet presAssocID="{C798C4CC-25BF-49CA-ACEC-4E79E1A9ADB7}" presName="bgRect" presStyleLbl="bgAccFollowNode1" presStyleIdx="1" presStyleCnt="3"/>
      <dgm:spPr/>
    </dgm:pt>
    <dgm:pt modelId="{88020874-22BC-9A4D-A474-165153EC2408}" type="pres">
      <dgm:prSet presAssocID="{FAE11DC5-3104-40BC-A6E0-14C4AB83357C}" presName="sibTransNodeCircle" presStyleLbl="alignNode1" presStyleIdx="2" presStyleCnt="6">
        <dgm:presLayoutVars>
          <dgm:chMax val="0"/>
          <dgm:bulletEnabled/>
        </dgm:presLayoutVars>
      </dgm:prSet>
      <dgm:spPr/>
    </dgm:pt>
    <dgm:pt modelId="{91956084-C8FB-DC44-9D9A-1A0E747DE438}" type="pres">
      <dgm:prSet presAssocID="{C798C4CC-25BF-49CA-ACEC-4E79E1A9ADB7}" presName="bottomLine" presStyleLbl="alignNode1" presStyleIdx="3" presStyleCnt="6">
        <dgm:presLayoutVars/>
      </dgm:prSet>
      <dgm:spPr/>
    </dgm:pt>
    <dgm:pt modelId="{AAF4504E-5C2C-2D4B-B2E8-B0646A324521}" type="pres">
      <dgm:prSet presAssocID="{C798C4CC-25BF-49CA-ACEC-4E79E1A9ADB7}" presName="nodeText" presStyleLbl="bgAccFollowNode1" presStyleIdx="1" presStyleCnt="3">
        <dgm:presLayoutVars>
          <dgm:bulletEnabled val="1"/>
        </dgm:presLayoutVars>
      </dgm:prSet>
      <dgm:spPr/>
    </dgm:pt>
    <dgm:pt modelId="{3B5BB1BF-3FCB-6447-9856-22C9F327D35A}" type="pres">
      <dgm:prSet presAssocID="{FAE11DC5-3104-40BC-A6E0-14C4AB83357C}" presName="sibTrans" presStyleCnt="0"/>
      <dgm:spPr/>
    </dgm:pt>
    <dgm:pt modelId="{886D7853-F4FA-9947-8023-38DE9AB969D6}" type="pres">
      <dgm:prSet presAssocID="{0A528C52-87CF-48B8-A279-28EB73686BAA}" presName="compositeNode" presStyleCnt="0">
        <dgm:presLayoutVars>
          <dgm:bulletEnabled val="1"/>
        </dgm:presLayoutVars>
      </dgm:prSet>
      <dgm:spPr/>
    </dgm:pt>
    <dgm:pt modelId="{64E2F730-4AA0-0749-BA15-1B3B665B3A55}" type="pres">
      <dgm:prSet presAssocID="{0A528C52-87CF-48B8-A279-28EB73686BAA}" presName="bgRect" presStyleLbl="bgAccFollowNode1" presStyleIdx="2" presStyleCnt="3"/>
      <dgm:spPr/>
    </dgm:pt>
    <dgm:pt modelId="{ED0D2243-8249-494C-851C-0C9FE0733CBA}" type="pres">
      <dgm:prSet presAssocID="{8C226798-3AB7-4290-B250-5F56A685137F}" presName="sibTransNodeCircle" presStyleLbl="alignNode1" presStyleIdx="4" presStyleCnt="6">
        <dgm:presLayoutVars>
          <dgm:chMax val="0"/>
          <dgm:bulletEnabled/>
        </dgm:presLayoutVars>
      </dgm:prSet>
      <dgm:spPr/>
    </dgm:pt>
    <dgm:pt modelId="{41B6801E-7975-8F4D-BE4D-B70C32108EB2}" type="pres">
      <dgm:prSet presAssocID="{0A528C52-87CF-48B8-A279-28EB73686BAA}" presName="bottomLine" presStyleLbl="alignNode1" presStyleIdx="5" presStyleCnt="6">
        <dgm:presLayoutVars/>
      </dgm:prSet>
      <dgm:spPr/>
    </dgm:pt>
    <dgm:pt modelId="{3366EEFD-8615-334C-89F1-42661E6DD6C4}" type="pres">
      <dgm:prSet presAssocID="{0A528C52-87CF-48B8-A279-28EB73686BAA}" presName="nodeText" presStyleLbl="bgAccFollowNode1" presStyleIdx="2" presStyleCnt="3">
        <dgm:presLayoutVars>
          <dgm:bulletEnabled val="1"/>
        </dgm:presLayoutVars>
      </dgm:prSet>
      <dgm:spPr/>
    </dgm:pt>
  </dgm:ptLst>
  <dgm:cxnLst>
    <dgm:cxn modelId="{0CB1AC06-1AFA-D24A-8CAA-013B843B0118}" type="presOf" srcId="{C798C4CC-25BF-49CA-ACEC-4E79E1A9ADB7}" destId="{7ED311B1-DD22-9042-B176-EE94288C03FC}" srcOrd="0" destOrd="0" presId="urn:microsoft.com/office/officeart/2016/7/layout/BasicLinearProcessNumbered"/>
    <dgm:cxn modelId="{C92DC41C-661C-3844-874E-38A5D0E5F948}" type="presOf" srcId="{0A528C52-87CF-48B8-A279-28EB73686BAA}" destId="{3366EEFD-8615-334C-89F1-42661E6DD6C4}" srcOrd="1" destOrd="0" presId="urn:microsoft.com/office/officeart/2016/7/layout/BasicLinearProcessNumbered"/>
    <dgm:cxn modelId="{F283F334-DD99-3040-B2E2-401817458BB8}" type="presOf" srcId="{FAE11DC5-3104-40BC-A6E0-14C4AB83357C}" destId="{88020874-22BC-9A4D-A474-165153EC2408}" srcOrd="0" destOrd="0" presId="urn:microsoft.com/office/officeart/2016/7/layout/BasicLinearProcessNumbered"/>
    <dgm:cxn modelId="{83A1D239-7225-413D-A986-5CE71DFFF339}" srcId="{0C260DAC-6B50-4845-BEFC-6EBAEF80E319}" destId="{0A528C52-87CF-48B8-A279-28EB73686BAA}" srcOrd="2" destOrd="0" parTransId="{69ECBE50-5321-47D2-9F6F-0C1A404E9C90}" sibTransId="{8C226798-3AB7-4290-B250-5F56A685137F}"/>
    <dgm:cxn modelId="{EA932179-D674-429C-9BCD-E85E02D1BA92}" srcId="{0C260DAC-6B50-4845-BEFC-6EBAEF80E319}" destId="{FA36A7A2-BE9A-489D-BE6E-68BB3497ABF5}" srcOrd="0" destOrd="0" parTransId="{18676407-CC31-49E0-B657-533B826AECB3}" sibTransId="{97EFA952-284D-4C44-BA67-A56A046E0BCC}"/>
    <dgm:cxn modelId="{5AB71881-06BD-46A7-BA48-104987F1CBAB}" srcId="{0C260DAC-6B50-4845-BEFC-6EBAEF80E319}" destId="{C798C4CC-25BF-49CA-ACEC-4E79E1A9ADB7}" srcOrd="1" destOrd="0" parTransId="{70156020-D072-4B32-8042-3E35CA9652DC}" sibTransId="{FAE11DC5-3104-40BC-A6E0-14C4AB83357C}"/>
    <dgm:cxn modelId="{E069F485-31E0-A448-BC50-42790BC79988}" type="presOf" srcId="{FA36A7A2-BE9A-489D-BE6E-68BB3497ABF5}" destId="{CDFDE914-7008-8943-A66E-9970EDBD7DD9}" srcOrd="0" destOrd="0" presId="urn:microsoft.com/office/officeart/2016/7/layout/BasicLinearProcessNumbered"/>
    <dgm:cxn modelId="{E1E2E48E-0D29-4D4A-9BB0-56C19E5C483F}" type="presOf" srcId="{0C260DAC-6B50-4845-BEFC-6EBAEF80E319}" destId="{4C8FD6CD-9DD3-CE48-B8FA-42BFEC95EB95}" srcOrd="0" destOrd="0" presId="urn:microsoft.com/office/officeart/2016/7/layout/BasicLinearProcessNumbered"/>
    <dgm:cxn modelId="{6A22D99B-7693-C947-A606-CCC67278DABC}" type="presOf" srcId="{0A528C52-87CF-48B8-A279-28EB73686BAA}" destId="{64E2F730-4AA0-0749-BA15-1B3B665B3A55}" srcOrd="0" destOrd="0" presId="urn:microsoft.com/office/officeart/2016/7/layout/BasicLinearProcessNumbered"/>
    <dgm:cxn modelId="{335980BD-BE51-D74C-BD3A-AB0B6EA18FC4}" type="presOf" srcId="{97EFA952-284D-4C44-BA67-A56A046E0BCC}" destId="{9684BD93-0429-2B4A-884F-8B5E0A79F60D}" srcOrd="0" destOrd="0" presId="urn:microsoft.com/office/officeart/2016/7/layout/BasicLinearProcessNumbered"/>
    <dgm:cxn modelId="{842687CB-5779-BC4D-8B4F-762DC51687CE}" type="presOf" srcId="{FA36A7A2-BE9A-489D-BE6E-68BB3497ABF5}" destId="{DF63947B-9CDF-2D4B-8BA4-C41F32C191E4}" srcOrd="1" destOrd="0" presId="urn:microsoft.com/office/officeart/2016/7/layout/BasicLinearProcessNumbered"/>
    <dgm:cxn modelId="{27F7D4CF-A46B-BE4B-8F3B-48BD2BEB8588}" type="presOf" srcId="{C798C4CC-25BF-49CA-ACEC-4E79E1A9ADB7}" destId="{AAF4504E-5C2C-2D4B-B2E8-B0646A324521}" srcOrd="1" destOrd="0" presId="urn:microsoft.com/office/officeart/2016/7/layout/BasicLinearProcessNumbered"/>
    <dgm:cxn modelId="{FC5489F2-5AED-D04B-955D-8ED923F7F5E0}" type="presOf" srcId="{8C226798-3AB7-4290-B250-5F56A685137F}" destId="{ED0D2243-8249-494C-851C-0C9FE0733CBA}" srcOrd="0" destOrd="0" presId="urn:microsoft.com/office/officeart/2016/7/layout/BasicLinearProcessNumbered"/>
    <dgm:cxn modelId="{D18CC7B3-1618-CD4C-A8B3-06D909CA510A}" type="presParOf" srcId="{4C8FD6CD-9DD3-CE48-B8FA-42BFEC95EB95}" destId="{826BB6AF-EE2C-0343-8F33-D5954FF9FBAF}" srcOrd="0" destOrd="0" presId="urn:microsoft.com/office/officeart/2016/7/layout/BasicLinearProcessNumbered"/>
    <dgm:cxn modelId="{9F7972EA-9789-214B-82E2-634EE1296815}" type="presParOf" srcId="{826BB6AF-EE2C-0343-8F33-D5954FF9FBAF}" destId="{CDFDE914-7008-8943-A66E-9970EDBD7DD9}" srcOrd="0" destOrd="0" presId="urn:microsoft.com/office/officeart/2016/7/layout/BasicLinearProcessNumbered"/>
    <dgm:cxn modelId="{FFE96DE7-D13E-404A-9C4C-1D7F08219AB4}" type="presParOf" srcId="{826BB6AF-EE2C-0343-8F33-D5954FF9FBAF}" destId="{9684BD93-0429-2B4A-884F-8B5E0A79F60D}" srcOrd="1" destOrd="0" presId="urn:microsoft.com/office/officeart/2016/7/layout/BasicLinearProcessNumbered"/>
    <dgm:cxn modelId="{059B99C8-C853-4441-8744-D565C1D71348}" type="presParOf" srcId="{826BB6AF-EE2C-0343-8F33-D5954FF9FBAF}" destId="{6D18E5FC-D752-0043-93B1-5BC8CBA27B04}" srcOrd="2" destOrd="0" presId="urn:microsoft.com/office/officeart/2016/7/layout/BasicLinearProcessNumbered"/>
    <dgm:cxn modelId="{9ABDBC2E-12C9-7F42-B4C4-29B47CDD4132}" type="presParOf" srcId="{826BB6AF-EE2C-0343-8F33-D5954FF9FBAF}" destId="{DF63947B-9CDF-2D4B-8BA4-C41F32C191E4}" srcOrd="3" destOrd="0" presId="urn:microsoft.com/office/officeart/2016/7/layout/BasicLinearProcessNumbered"/>
    <dgm:cxn modelId="{18563CBD-8E0C-3E43-9D4F-9BCD6F2D8467}" type="presParOf" srcId="{4C8FD6CD-9DD3-CE48-B8FA-42BFEC95EB95}" destId="{18CFBA29-F321-FA40-9AA5-0CDB63E8FB1B}" srcOrd="1" destOrd="0" presId="urn:microsoft.com/office/officeart/2016/7/layout/BasicLinearProcessNumbered"/>
    <dgm:cxn modelId="{FA59AC0A-0FE7-264B-B3A1-6FF02580962C}" type="presParOf" srcId="{4C8FD6CD-9DD3-CE48-B8FA-42BFEC95EB95}" destId="{6C720411-0850-7349-B4F0-79BB253915FA}" srcOrd="2" destOrd="0" presId="urn:microsoft.com/office/officeart/2016/7/layout/BasicLinearProcessNumbered"/>
    <dgm:cxn modelId="{EDD5FF2F-D315-EB45-9FDC-8AE0C9FA5A90}" type="presParOf" srcId="{6C720411-0850-7349-B4F0-79BB253915FA}" destId="{7ED311B1-DD22-9042-B176-EE94288C03FC}" srcOrd="0" destOrd="0" presId="urn:microsoft.com/office/officeart/2016/7/layout/BasicLinearProcessNumbered"/>
    <dgm:cxn modelId="{EC8EDFB1-D567-0C4C-B914-A4B7BB0587FF}" type="presParOf" srcId="{6C720411-0850-7349-B4F0-79BB253915FA}" destId="{88020874-22BC-9A4D-A474-165153EC2408}" srcOrd="1" destOrd="0" presId="urn:microsoft.com/office/officeart/2016/7/layout/BasicLinearProcessNumbered"/>
    <dgm:cxn modelId="{4FE4A6E8-C876-FD41-A19D-AE0180B5045E}" type="presParOf" srcId="{6C720411-0850-7349-B4F0-79BB253915FA}" destId="{91956084-C8FB-DC44-9D9A-1A0E747DE438}" srcOrd="2" destOrd="0" presId="urn:microsoft.com/office/officeart/2016/7/layout/BasicLinearProcessNumbered"/>
    <dgm:cxn modelId="{AE5A3876-E2D4-4045-ADAE-FE7B1EBE435C}" type="presParOf" srcId="{6C720411-0850-7349-B4F0-79BB253915FA}" destId="{AAF4504E-5C2C-2D4B-B2E8-B0646A324521}" srcOrd="3" destOrd="0" presId="urn:microsoft.com/office/officeart/2016/7/layout/BasicLinearProcessNumbered"/>
    <dgm:cxn modelId="{99739DAE-4CA1-DE4E-A2F9-543B53ABA972}" type="presParOf" srcId="{4C8FD6CD-9DD3-CE48-B8FA-42BFEC95EB95}" destId="{3B5BB1BF-3FCB-6447-9856-22C9F327D35A}" srcOrd="3" destOrd="0" presId="urn:microsoft.com/office/officeart/2016/7/layout/BasicLinearProcessNumbered"/>
    <dgm:cxn modelId="{FC3E35D1-83D6-FB4D-AAD8-A2ACD5144457}" type="presParOf" srcId="{4C8FD6CD-9DD3-CE48-B8FA-42BFEC95EB95}" destId="{886D7853-F4FA-9947-8023-38DE9AB969D6}" srcOrd="4" destOrd="0" presId="urn:microsoft.com/office/officeart/2016/7/layout/BasicLinearProcessNumbered"/>
    <dgm:cxn modelId="{1FEBAB9E-2E9C-F540-AA26-0F3DC509B558}" type="presParOf" srcId="{886D7853-F4FA-9947-8023-38DE9AB969D6}" destId="{64E2F730-4AA0-0749-BA15-1B3B665B3A55}" srcOrd="0" destOrd="0" presId="urn:microsoft.com/office/officeart/2016/7/layout/BasicLinearProcessNumbered"/>
    <dgm:cxn modelId="{F284E471-F47E-0844-94F4-9E7790E174D3}" type="presParOf" srcId="{886D7853-F4FA-9947-8023-38DE9AB969D6}" destId="{ED0D2243-8249-494C-851C-0C9FE0733CBA}" srcOrd="1" destOrd="0" presId="urn:microsoft.com/office/officeart/2016/7/layout/BasicLinearProcessNumbered"/>
    <dgm:cxn modelId="{4DCB140F-2CBA-2F41-A8D1-4DB65CF0BC2C}" type="presParOf" srcId="{886D7853-F4FA-9947-8023-38DE9AB969D6}" destId="{41B6801E-7975-8F4D-BE4D-B70C32108EB2}" srcOrd="2" destOrd="0" presId="urn:microsoft.com/office/officeart/2016/7/layout/BasicLinearProcessNumbered"/>
    <dgm:cxn modelId="{AA3EC8B7-91BD-2E46-99C1-641DC29405D5}" type="presParOf" srcId="{886D7853-F4FA-9947-8023-38DE9AB969D6}" destId="{3366EEFD-8615-334C-89F1-42661E6DD6C4}"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12A8D8A-CD7B-4B78-90FD-03C660F042C2}"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1E4BD1EB-91F3-4A50-8C01-A1CAA189556C}">
      <dgm:prSet/>
      <dgm:spPr/>
      <dgm:t>
        <a:bodyPr/>
        <a:lstStyle/>
        <a:p>
          <a:pPr>
            <a:lnSpc>
              <a:spcPct val="100000"/>
            </a:lnSpc>
          </a:pPr>
          <a:r>
            <a:rPr lang="en-US"/>
            <a:t>Campus culture of accessibility has an impact on student choice and retention</a:t>
          </a:r>
        </a:p>
      </dgm:t>
    </dgm:pt>
    <dgm:pt modelId="{AAB32C46-D71E-4741-BEC0-469CD2D3D29D}" type="parTrans" cxnId="{EBEF7479-6CCA-4028-AF39-DC158C86924F}">
      <dgm:prSet/>
      <dgm:spPr/>
      <dgm:t>
        <a:bodyPr/>
        <a:lstStyle/>
        <a:p>
          <a:endParaRPr lang="en-US"/>
        </a:p>
      </dgm:t>
    </dgm:pt>
    <dgm:pt modelId="{0B313B06-7E6E-42F0-B419-C0746BA090D2}" type="sibTrans" cxnId="{EBEF7479-6CCA-4028-AF39-DC158C86924F}">
      <dgm:prSet/>
      <dgm:spPr/>
      <dgm:t>
        <a:bodyPr/>
        <a:lstStyle/>
        <a:p>
          <a:endParaRPr lang="en-US"/>
        </a:p>
      </dgm:t>
    </dgm:pt>
    <dgm:pt modelId="{BD0E9237-E39B-407A-8CFC-D761CDDC6A98}">
      <dgm:prSet/>
      <dgm:spPr/>
      <dgm:t>
        <a:bodyPr/>
        <a:lstStyle/>
        <a:p>
          <a:pPr>
            <a:lnSpc>
              <a:spcPct val="100000"/>
            </a:lnSpc>
          </a:pPr>
          <a:r>
            <a:rPr lang="en-US" dirty="0"/>
            <a:t>Continual increase of students with accessibility needs are entering higher education with AT experience</a:t>
          </a:r>
        </a:p>
      </dgm:t>
    </dgm:pt>
    <dgm:pt modelId="{1DD2EA71-9A0F-4F32-AB86-D3DCC83FB313}" type="parTrans" cxnId="{52237518-0599-45D5-9B5D-076C9EF22E4C}">
      <dgm:prSet/>
      <dgm:spPr/>
      <dgm:t>
        <a:bodyPr/>
        <a:lstStyle/>
        <a:p>
          <a:endParaRPr lang="en-US"/>
        </a:p>
      </dgm:t>
    </dgm:pt>
    <dgm:pt modelId="{1FB8A70A-8476-4B7E-B2CA-B00AB11B65CB}" type="sibTrans" cxnId="{52237518-0599-45D5-9B5D-076C9EF22E4C}">
      <dgm:prSet/>
      <dgm:spPr/>
      <dgm:t>
        <a:bodyPr/>
        <a:lstStyle/>
        <a:p>
          <a:endParaRPr lang="en-US"/>
        </a:p>
      </dgm:t>
    </dgm:pt>
    <dgm:pt modelId="{1A7BE932-E6CA-419E-9554-BB93208F2009}">
      <dgm:prSet/>
      <dgm:spPr/>
      <dgm:t>
        <a:bodyPr/>
        <a:lstStyle/>
        <a:p>
          <a:pPr>
            <a:lnSpc>
              <a:spcPct val="100000"/>
            </a:lnSpc>
          </a:pPr>
          <a:r>
            <a:rPr lang="en-US"/>
            <a:t>Creates a proactive rather than reactive approach to student support</a:t>
          </a:r>
        </a:p>
      </dgm:t>
    </dgm:pt>
    <dgm:pt modelId="{C3C718CB-EA0D-4FA8-A153-4E3AD01CDDFB}" type="parTrans" cxnId="{D3DE49C9-8195-4F97-B09D-3E6256A7B40F}">
      <dgm:prSet/>
      <dgm:spPr/>
      <dgm:t>
        <a:bodyPr/>
        <a:lstStyle/>
        <a:p>
          <a:endParaRPr lang="en-US"/>
        </a:p>
      </dgm:t>
    </dgm:pt>
    <dgm:pt modelId="{9084BF3F-71D1-42F9-B1A8-8A00D29A3116}" type="sibTrans" cxnId="{D3DE49C9-8195-4F97-B09D-3E6256A7B40F}">
      <dgm:prSet/>
      <dgm:spPr/>
      <dgm:t>
        <a:bodyPr/>
        <a:lstStyle/>
        <a:p>
          <a:endParaRPr lang="en-US"/>
        </a:p>
      </dgm:t>
    </dgm:pt>
    <dgm:pt modelId="{D0D8A497-93A2-4BE3-B67B-DD05E1F55D3F}">
      <dgm:prSet/>
      <dgm:spPr/>
      <dgm:t>
        <a:bodyPr/>
        <a:lstStyle/>
        <a:p>
          <a:pPr>
            <a:lnSpc>
              <a:spcPct val="100000"/>
            </a:lnSpc>
          </a:pPr>
          <a:r>
            <a:rPr lang="en-US" dirty="0"/>
            <a:t>It’s harder to pay for staffing than to find volunteers and experience-hungry students</a:t>
          </a:r>
        </a:p>
      </dgm:t>
    </dgm:pt>
    <dgm:pt modelId="{6711B284-8A6D-4A3C-99D7-0243BD96A07E}" type="parTrans" cxnId="{8C74985C-5E64-4399-9B08-1F945B03DDA4}">
      <dgm:prSet/>
      <dgm:spPr/>
      <dgm:t>
        <a:bodyPr/>
        <a:lstStyle/>
        <a:p>
          <a:endParaRPr lang="en-US"/>
        </a:p>
      </dgm:t>
    </dgm:pt>
    <dgm:pt modelId="{714A9703-A264-4A2A-AE47-73798520B8D7}" type="sibTrans" cxnId="{8C74985C-5E64-4399-9B08-1F945B03DDA4}">
      <dgm:prSet/>
      <dgm:spPr/>
      <dgm:t>
        <a:bodyPr/>
        <a:lstStyle/>
        <a:p>
          <a:endParaRPr lang="en-US"/>
        </a:p>
      </dgm:t>
    </dgm:pt>
    <dgm:pt modelId="{88864D40-F5BF-9145-B2AC-ED900F041B75}" type="pres">
      <dgm:prSet presAssocID="{012A8D8A-CD7B-4B78-90FD-03C660F042C2}" presName="linear" presStyleCnt="0">
        <dgm:presLayoutVars>
          <dgm:animLvl val="lvl"/>
          <dgm:resizeHandles val="exact"/>
        </dgm:presLayoutVars>
      </dgm:prSet>
      <dgm:spPr/>
    </dgm:pt>
    <dgm:pt modelId="{ED0880AA-FA19-6B4C-8FAA-81DB52CEC5D9}" type="pres">
      <dgm:prSet presAssocID="{1E4BD1EB-91F3-4A50-8C01-A1CAA189556C}" presName="parentText" presStyleLbl="node1" presStyleIdx="0" presStyleCnt="4">
        <dgm:presLayoutVars>
          <dgm:chMax val="0"/>
          <dgm:bulletEnabled val="1"/>
        </dgm:presLayoutVars>
      </dgm:prSet>
      <dgm:spPr/>
    </dgm:pt>
    <dgm:pt modelId="{984C01B5-BEEC-4B4F-9460-CF8A8B7BBBE8}" type="pres">
      <dgm:prSet presAssocID="{0B313B06-7E6E-42F0-B419-C0746BA090D2}" presName="spacer" presStyleCnt="0"/>
      <dgm:spPr/>
    </dgm:pt>
    <dgm:pt modelId="{3E63AD32-0AEC-DE4A-8D43-D47595298EB6}" type="pres">
      <dgm:prSet presAssocID="{BD0E9237-E39B-407A-8CFC-D761CDDC6A98}" presName="parentText" presStyleLbl="node1" presStyleIdx="1" presStyleCnt="4">
        <dgm:presLayoutVars>
          <dgm:chMax val="0"/>
          <dgm:bulletEnabled val="1"/>
        </dgm:presLayoutVars>
      </dgm:prSet>
      <dgm:spPr/>
    </dgm:pt>
    <dgm:pt modelId="{FCD14791-1C3E-6D4F-A015-337102FF6D79}" type="pres">
      <dgm:prSet presAssocID="{1FB8A70A-8476-4B7E-B2CA-B00AB11B65CB}" presName="spacer" presStyleCnt="0"/>
      <dgm:spPr/>
    </dgm:pt>
    <dgm:pt modelId="{6E5ACDB1-6D4F-974E-8278-5BF981429D1F}" type="pres">
      <dgm:prSet presAssocID="{1A7BE932-E6CA-419E-9554-BB93208F2009}" presName="parentText" presStyleLbl="node1" presStyleIdx="2" presStyleCnt="4">
        <dgm:presLayoutVars>
          <dgm:chMax val="0"/>
          <dgm:bulletEnabled val="1"/>
        </dgm:presLayoutVars>
      </dgm:prSet>
      <dgm:spPr/>
    </dgm:pt>
    <dgm:pt modelId="{701BFF90-4F93-4F41-9A48-3D8B4AC9E520}" type="pres">
      <dgm:prSet presAssocID="{9084BF3F-71D1-42F9-B1A8-8A00D29A3116}" presName="spacer" presStyleCnt="0"/>
      <dgm:spPr/>
    </dgm:pt>
    <dgm:pt modelId="{D02B0B4A-4BD0-4240-8567-8D8C6F78E89B}" type="pres">
      <dgm:prSet presAssocID="{D0D8A497-93A2-4BE3-B67B-DD05E1F55D3F}" presName="parentText" presStyleLbl="node1" presStyleIdx="3" presStyleCnt="4">
        <dgm:presLayoutVars>
          <dgm:chMax val="0"/>
          <dgm:bulletEnabled val="1"/>
        </dgm:presLayoutVars>
      </dgm:prSet>
      <dgm:spPr/>
    </dgm:pt>
  </dgm:ptLst>
  <dgm:cxnLst>
    <dgm:cxn modelId="{3F3A0E17-5FA2-E04E-A8AC-C13EEDCA0F87}" type="presOf" srcId="{BD0E9237-E39B-407A-8CFC-D761CDDC6A98}" destId="{3E63AD32-0AEC-DE4A-8D43-D47595298EB6}" srcOrd="0" destOrd="0" presId="urn:microsoft.com/office/officeart/2005/8/layout/vList2"/>
    <dgm:cxn modelId="{52237518-0599-45D5-9B5D-076C9EF22E4C}" srcId="{012A8D8A-CD7B-4B78-90FD-03C660F042C2}" destId="{BD0E9237-E39B-407A-8CFC-D761CDDC6A98}" srcOrd="1" destOrd="0" parTransId="{1DD2EA71-9A0F-4F32-AB86-D3DCC83FB313}" sibTransId="{1FB8A70A-8476-4B7E-B2CA-B00AB11B65CB}"/>
    <dgm:cxn modelId="{989D3B52-AD3C-384F-9656-67724D51EA63}" type="presOf" srcId="{1A7BE932-E6CA-419E-9554-BB93208F2009}" destId="{6E5ACDB1-6D4F-974E-8278-5BF981429D1F}" srcOrd="0" destOrd="0" presId="urn:microsoft.com/office/officeart/2005/8/layout/vList2"/>
    <dgm:cxn modelId="{8C74985C-5E64-4399-9B08-1F945B03DDA4}" srcId="{012A8D8A-CD7B-4B78-90FD-03C660F042C2}" destId="{D0D8A497-93A2-4BE3-B67B-DD05E1F55D3F}" srcOrd="3" destOrd="0" parTransId="{6711B284-8A6D-4A3C-99D7-0243BD96A07E}" sibTransId="{714A9703-A264-4A2A-AE47-73798520B8D7}"/>
    <dgm:cxn modelId="{7ED5C36A-1502-D045-9864-E65EE4DCF58B}" type="presOf" srcId="{D0D8A497-93A2-4BE3-B67B-DD05E1F55D3F}" destId="{D02B0B4A-4BD0-4240-8567-8D8C6F78E89B}" srcOrd="0" destOrd="0" presId="urn:microsoft.com/office/officeart/2005/8/layout/vList2"/>
    <dgm:cxn modelId="{EBEF7479-6CCA-4028-AF39-DC158C86924F}" srcId="{012A8D8A-CD7B-4B78-90FD-03C660F042C2}" destId="{1E4BD1EB-91F3-4A50-8C01-A1CAA189556C}" srcOrd="0" destOrd="0" parTransId="{AAB32C46-D71E-4741-BEC0-469CD2D3D29D}" sibTransId="{0B313B06-7E6E-42F0-B419-C0746BA090D2}"/>
    <dgm:cxn modelId="{58384F88-A7D6-5941-AB9C-7BDA26592075}" type="presOf" srcId="{012A8D8A-CD7B-4B78-90FD-03C660F042C2}" destId="{88864D40-F5BF-9145-B2AC-ED900F041B75}" srcOrd="0" destOrd="0" presId="urn:microsoft.com/office/officeart/2005/8/layout/vList2"/>
    <dgm:cxn modelId="{2B0260B9-18A2-3B47-829F-60D72A7C2BEB}" type="presOf" srcId="{1E4BD1EB-91F3-4A50-8C01-A1CAA189556C}" destId="{ED0880AA-FA19-6B4C-8FAA-81DB52CEC5D9}" srcOrd="0" destOrd="0" presId="urn:microsoft.com/office/officeart/2005/8/layout/vList2"/>
    <dgm:cxn modelId="{D3DE49C9-8195-4F97-B09D-3E6256A7B40F}" srcId="{012A8D8A-CD7B-4B78-90FD-03C660F042C2}" destId="{1A7BE932-E6CA-419E-9554-BB93208F2009}" srcOrd="2" destOrd="0" parTransId="{C3C718CB-EA0D-4FA8-A153-4E3AD01CDDFB}" sibTransId="{9084BF3F-71D1-42F9-B1A8-8A00D29A3116}"/>
    <dgm:cxn modelId="{FE58792B-53F9-ED45-A9C4-5AC052AA19B8}" type="presParOf" srcId="{88864D40-F5BF-9145-B2AC-ED900F041B75}" destId="{ED0880AA-FA19-6B4C-8FAA-81DB52CEC5D9}" srcOrd="0" destOrd="0" presId="urn:microsoft.com/office/officeart/2005/8/layout/vList2"/>
    <dgm:cxn modelId="{233A937B-A210-1C45-9AAC-FD0B29890343}" type="presParOf" srcId="{88864D40-F5BF-9145-B2AC-ED900F041B75}" destId="{984C01B5-BEEC-4B4F-9460-CF8A8B7BBBE8}" srcOrd="1" destOrd="0" presId="urn:microsoft.com/office/officeart/2005/8/layout/vList2"/>
    <dgm:cxn modelId="{33F3CADD-7361-9A4D-A068-A2E60A4B0D35}" type="presParOf" srcId="{88864D40-F5BF-9145-B2AC-ED900F041B75}" destId="{3E63AD32-0AEC-DE4A-8D43-D47595298EB6}" srcOrd="2" destOrd="0" presId="urn:microsoft.com/office/officeart/2005/8/layout/vList2"/>
    <dgm:cxn modelId="{31E1B6DB-667F-3B41-97C1-E1106E14E76C}" type="presParOf" srcId="{88864D40-F5BF-9145-B2AC-ED900F041B75}" destId="{FCD14791-1C3E-6D4F-A015-337102FF6D79}" srcOrd="3" destOrd="0" presId="urn:microsoft.com/office/officeart/2005/8/layout/vList2"/>
    <dgm:cxn modelId="{AA7B02EC-412D-D740-955C-71DAFB57075D}" type="presParOf" srcId="{88864D40-F5BF-9145-B2AC-ED900F041B75}" destId="{6E5ACDB1-6D4F-974E-8278-5BF981429D1F}" srcOrd="4" destOrd="0" presId="urn:microsoft.com/office/officeart/2005/8/layout/vList2"/>
    <dgm:cxn modelId="{C4B253BD-D116-2C42-9BA0-AEA8B956DA3D}" type="presParOf" srcId="{88864D40-F5BF-9145-B2AC-ED900F041B75}" destId="{701BFF90-4F93-4F41-9A48-3D8B4AC9E520}" srcOrd="5" destOrd="0" presId="urn:microsoft.com/office/officeart/2005/8/layout/vList2"/>
    <dgm:cxn modelId="{62239307-6F0A-CE4F-B2C3-B14ABEB116DF}" type="presParOf" srcId="{88864D40-F5BF-9145-B2AC-ED900F041B75}" destId="{D02B0B4A-4BD0-4240-8567-8D8C6F78E89B}"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1B1115-3193-7343-8438-10247B9E8CD7}">
      <dsp:nvSpPr>
        <dsp:cNvPr id="0" name=""/>
        <dsp:cNvSpPr/>
      </dsp:nvSpPr>
      <dsp:spPr>
        <a:xfrm>
          <a:off x="0" y="4149"/>
          <a:ext cx="10512862" cy="9734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100000"/>
            </a:lnSpc>
            <a:spcBef>
              <a:spcPct val="0"/>
            </a:spcBef>
            <a:spcAft>
              <a:spcPct val="35000"/>
            </a:spcAft>
            <a:buNone/>
            <a:defRPr b="1"/>
          </a:pPr>
          <a:r>
            <a:rPr lang="en-US" sz="2000" kern="1200" dirty="0"/>
            <a:t>Graduate students from different disciplines</a:t>
          </a:r>
        </a:p>
      </dsp:txBody>
      <dsp:txXfrm>
        <a:off x="47519" y="51668"/>
        <a:ext cx="10417824" cy="878402"/>
      </dsp:txXfrm>
    </dsp:sp>
    <dsp:sp modelId="{3AACDCD1-2A00-7447-8C87-F2F38D026461}">
      <dsp:nvSpPr>
        <dsp:cNvPr id="0" name=""/>
        <dsp:cNvSpPr/>
      </dsp:nvSpPr>
      <dsp:spPr>
        <a:xfrm>
          <a:off x="0" y="1127349"/>
          <a:ext cx="10512862" cy="9734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100000"/>
            </a:lnSpc>
            <a:spcBef>
              <a:spcPct val="0"/>
            </a:spcBef>
            <a:spcAft>
              <a:spcPct val="35000"/>
            </a:spcAft>
            <a:buNone/>
            <a:defRPr b="1"/>
          </a:pPr>
          <a:r>
            <a:rPr lang="en-US" sz="2000" kern="1200" dirty="0"/>
            <a:t>Involved with direct student training and technology related accommodation facilitation</a:t>
          </a:r>
        </a:p>
      </dsp:txBody>
      <dsp:txXfrm>
        <a:off x="47519" y="1174868"/>
        <a:ext cx="10417824" cy="878402"/>
      </dsp:txXfrm>
    </dsp:sp>
    <dsp:sp modelId="{61D167E8-484F-A14B-9644-B8106FC55C56}">
      <dsp:nvSpPr>
        <dsp:cNvPr id="0" name=""/>
        <dsp:cNvSpPr/>
      </dsp:nvSpPr>
      <dsp:spPr>
        <a:xfrm>
          <a:off x="0" y="2250549"/>
          <a:ext cx="10512862" cy="9734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100000"/>
            </a:lnSpc>
            <a:spcBef>
              <a:spcPct val="0"/>
            </a:spcBef>
            <a:spcAft>
              <a:spcPct val="35000"/>
            </a:spcAft>
            <a:buNone/>
            <a:defRPr b="1"/>
          </a:pPr>
          <a:r>
            <a:rPr lang="en-US" sz="2000" kern="1200" dirty="0"/>
            <a:t>Directly support the mission, value, and vision of the SAS office through projects</a:t>
          </a:r>
        </a:p>
      </dsp:txBody>
      <dsp:txXfrm>
        <a:off x="47519" y="2298068"/>
        <a:ext cx="10417824" cy="878402"/>
      </dsp:txXfrm>
    </dsp:sp>
    <dsp:sp modelId="{4D209F2C-F06E-344B-89D9-84CAAC392DB6}">
      <dsp:nvSpPr>
        <dsp:cNvPr id="0" name=""/>
        <dsp:cNvSpPr/>
      </dsp:nvSpPr>
      <dsp:spPr>
        <a:xfrm>
          <a:off x="0" y="3373749"/>
          <a:ext cx="10512862" cy="9734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100000"/>
            </a:lnSpc>
            <a:spcBef>
              <a:spcPct val="0"/>
            </a:spcBef>
            <a:spcAft>
              <a:spcPct val="35000"/>
            </a:spcAft>
            <a:buNone/>
            <a:defRPr b="1"/>
          </a:pPr>
          <a:r>
            <a:rPr lang="en-US" sz="2000" b="1" kern="1200" dirty="0"/>
            <a:t>Engages campus partners and student groups through presentations and trainings</a:t>
          </a:r>
        </a:p>
      </dsp:txBody>
      <dsp:txXfrm>
        <a:off x="47519" y="3421268"/>
        <a:ext cx="10417824" cy="8784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D2EF51-8D5F-D84A-A36E-9373EDAD4844}">
      <dsp:nvSpPr>
        <dsp:cNvPr id="0" name=""/>
        <dsp:cNvSpPr/>
      </dsp:nvSpPr>
      <dsp:spPr>
        <a:xfrm>
          <a:off x="3285" y="34627"/>
          <a:ext cx="3203137" cy="773913"/>
        </a:xfrm>
        <a:prstGeom prst="rect">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a:t>Communication Access Assistants</a:t>
          </a:r>
        </a:p>
      </dsp:txBody>
      <dsp:txXfrm>
        <a:off x="3285" y="34627"/>
        <a:ext cx="3203137" cy="773913"/>
      </dsp:txXfrm>
    </dsp:sp>
    <dsp:sp modelId="{575C84D3-CD26-7142-BFDA-EC1D3433D82B}">
      <dsp:nvSpPr>
        <dsp:cNvPr id="0" name=""/>
        <dsp:cNvSpPr/>
      </dsp:nvSpPr>
      <dsp:spPr>
        <a:xfrm>
          <a:off x="3285" y="808541"/>
          <a:ext cx="3203137" cy="3333727"/>
        </a:xfrm>
        <a:prstGeom prst="rect">
          <a:avLst/>
        </a:prstGeom>
        <a:solidFill>
          <a:schemeClr val="accent5">
            <a:alpha val="90000"/>
            <a:tint val="40000"/>
            <a:hueOff val="0"/>
            <a:satOff val="0"/>
            <a:lumOff val="0"/>
            <a:alphaOff val="0"/>
          </a:schemeClr>
        </a:solidFill>
        <a:ln w="1905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a:t>Manage captioned media accommodations for faculty videos</a:t>
          </a:r>
        </a:p>
        <a:p>
          <a:pPr marL="228600" lvl="1" indent="-228600" algn="l" defTabSz="933450">
            <a:lnSpc>
              <a:spcPct val="90000"/>
            </a:lnSpc>
            <a:spcBef>
              <a:spcPct val="0"/>
            </a:spcBef>
            <a:spcAft>
              <a:spcPct val="15000"/>
            </a:spcAft>
            <a:buChar char="•"/>
          </a:pPr>
          <a:r>
            <a:rPr lang="en-US" sz="2100" kern="1200"/>
            <a:t>Coordinates CART and ASL services for student coursework related needs</a:t>
          </a:r>
        </a:p>
      </dsp:txBody>
      <dsp:txXfrm>
        <a:off x="3285" y="808541"/>
        <a:ext cx="3203137" cy="3333727"/>
      </dsp:txXfrm>
    </dsp:sp>
    <dsp:sp modelId="{DA21B9DB-F888-6944-A47C-E82BF8C8D906}">
      <dsp:nvSpPr>
        <dsp:cNvPr id="0" name=""/>
        <dsp:cNvSpPr/>
      </dsp:nvSpPr>
      <dsp:spPr>
        <a:xfrm>
          <a:off x="3654862" y="34627"/>
          <a:ext cx="3203137" cy="773913"/>
        </a:xfrm>
        <a:prstGeom prst="rect">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a:t>Assistive Technology Assistants</a:t>
          </a:r>
        </a:p>
      </dsp:txBody>
      <dsp:txXfrm>
        <a:off x="3654862" y="34627"/>
        <a:ext cx="3203137" cy="773913"/>
      </dsp:txXfrm>
    </dsp:sp>
    <dsp:sp modelId="{25619677-6B4F-E145-B94D-F472D90F1A4E}">
      <dsp:nvSpPr>
        <dsp:cNvPr id="0" name=""/>
        <dsp:cNvSpPr/>
      </dsp:nvSpPr>
      <dsp:spPr>
        <a:xfrm>
          <a:off x="3654862" y="808541"/>
          <a:ext cx="3203137" cy="3333727"/>
        </a:xfrm>
        <a:prstGeom prst="rect">
          <a:avLst/>
        </a:prstGeom>
        <a:solidFill>
          <a:schemeClr val="accent5">
            <a:alpha val="90000"/>
            <a:tint val="40000"/>
            <a:hueOff val="0"/>
            <a:satOff val="0"/>
            <a:lumOff val="0"/>
            <a:alphaOff val="0"/>
          </a:schemeClr>
        </a:solidFill>
        <a:ln w="1905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a:t>Manages notetaking and assistive technology trainings for student accommodations</a:t>
          </a:r>
        </a:p>
        <a:p>
          <a:pPr marL="228600" lvl="1" indent="-228600" algn="l" defTabSz="933450">
            <a:lnSpc>
              <a:spcPct val="90000"/>
            </a:lnSpc>
            <a:spcBef>
              <a:spcPct val="0"/>
            </a:spcBef>
            <a:spcAft>
              <a:spcPct val="15000"/>
            </a:spcAft>
            <a:buChar char="•"/>
          </a:pPr>
          <a:r>
            <a:rPr lang="en-US" sz="2100" kern="1200"/>
            <a:t>Generates data and assessment related materials from database for SAS staff</a:t>
          </a:r>
        </a:p>
      </dsp:txBody>
      <dsp:txXfrm>
        <a:off x="3654862" y="808541"/>
        <a:ext cx="3203137" cy="3333727"/>
      </dsp:txXfrm>
    </dsp:sp>
    <dsp:sp modelId="{82B896A6-0920-AA47-AF32-E7AA3F942372}">
      <dsp:nvSpPr>
        <dsp:cNvPr id="0" name=""/>
        <dsp:cNvSpPr/>
      </dsp:nvSpPr>
      <dsp:spPr>
        <a:xfrm>
          <a:off x="7306439" y="34627"/>
          <a:ext cx="3203137" cy="773913"/>
        </a:xfrm>
        <a:prstGeom prst="rect">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a:t>Alternate Format Assistants</a:t>
          </a:r>
        </a:p>
      </dsp:txBody>
      <dsp:txXfrm>
        <a:off x="7306439" y="34627"/>
        <a:ext cx="3203137" cy="773913"/>
      </dsp:txXfrm>
    </dsp:sp>
    <dsp:sp modelId="{46B46B81-547D-4049-81B9-624312B26961}">
      <dsp:nvSpPr>
        <dsp:cNvPr id="0" name=""/>
        <dsp:cNvSpPr/>
      </dsp:nvSpPr>
      <dsp:spPr>
        <a:xfrm>
          <a:off x="7306439" y="808541"/>
          <a:ext cx="3203137" cy="3333727"/>
        </a:xfrm>
        <a:prstGeom prst="rect">
          <a:avLst/>
        </a:prstGeom>
        <a:solidFill>
          <a:schemeClr val="accent5">
            <a:alpha val="90000"/>
            <a:tint val="40000"/>
            <a:hueOff val="0"/>
            <a:satOff val="0"/>
            <a:lumOff val="0"/>
            <a:alphaOff val="0"/>
          </a:schemeClr>
        </a:solidFill>
        <a:ln w="1905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a:t>Conduct text-to-speech technology trainings</a:t>
          </a:r>
        </a:p>
        <a:p>
          <a:pPr marL="228600" lvl="1" indent="-228600" algn="l" defTabSz="933450">
            <a:lnSpc>
              <a:spcPct val="90000"/>
            </a:lnSpc>
            <a:spcBef>
              <a:spcPct val="0"/>
            </a:spcBef>
            <a:spcAft>
              <a:spcPct val="15000"/>
            </a:spcAft>
            <a:buChar char="•"/>
          </a:pPr>
          <a:r>
            <a:rPr lang="en-US" sz="2100" kern="1200"/>
            <a:t>Obtains alternate formats of textbooks for students with accommodations</a:t>
          </a:r>
        </a:p>
        <a:p>
          <a:pPr marL="228600" lvl="1" indent="-228600" algn="l" defTabSz="933450">
            <a:lnSpc>
              <a:spcPct val="90000"/>
            </a:lnSpc>
            <a:spcBef>
              <a:spcPct val="0"/>
            </a:spcBef>
            <a:spcAft>
              <a:spcPct val="15000"/>
            </a:spcAft>
            <a:buChar char="•"/>
          </a:pPr>
          <a:r>
            <a:rPr lang="en-US" sz="2100" kern="1200"/>
            <a:t>Manages SAS website updates and accessibility</a:t>
          </a:r>
        </a:p>
      </dsp:txBody>
      <dsp:txXfrm>
        <a:off x="7306439" y="808541"/>
        <a:ext cx="3203137" cy="333372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ED3124-EF40-5240-AA8D-CBE25FD1329E}">
      <dsp:nvSpPr>
        <dsp:cNvPr id="0" name=""/>
        <dsp:cNvSpPr/>
      </dsp:nvSpPr>
      <dsp:spPr>
        <a:xfrm>
          <a:off x="0" y="26514"/>
          <a:ext cx="4519926" cy="589679"/>
        </a:xfrm>
        <a:prstGeom prst="round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Available AT</a:t>
          </a:r>
        </a:p>
      </dsp:txBody>
      <dsp:txXfrm>
        <a:off x="28786" y="55300"/>
        <a:ext cx="4462354" cy="532107"/>
      </dsp:txXfrm>
    </dsp:sp>
    <dsp:sp modelId="{A53431BD-A42D-E244-8D17-DBB241CB60AB}">
      <dsp:nvSpPr>
        <dsp:cNvPr id="0" name=""/>
        <dsp:cNvSpPr/>
      </dsp:nvSpPr>
      <dsp:spPr>
        <a:xfrm>
          <a:off x="0" y="616194"/>
          <a:ext cx="4519926" cy="658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508"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dirty="0"/>
            <a:t>Inventory</a:t>
          </a:r>
        </a:p>
        <a:p>
          <a:pPr marL="171450" lvl="1" indent="-171450" algn="l" defTabSz="844550">
            <a:lnSpc>
              <a:spcPct val="90000"/>
            </a:lnSpc>
            <a:spcBef>
              <a:spcPct val="0"/>
            </a:spcBef>
            <a:spcAft>
              <a:spcPct val="20000"/>
            </a:spcAft>
            <a:buChar char="•"/>
          </a:pPr>
          <a:r>
            <a:rPr lang="en-US" sz="1900" kern="1200" dirty="0"/>
            <a:t>Needs</a:t>
          </a:r>
        </a:p>
      </dsp:txBody>
      <dsp:txXfrm>
        <a:off x="0" y="616194"/>
        <a:ext cx="4519926" cy="658260"/>
      </dsp:txXfrm>
    </dsp:sp>
    <dsp:sp modelId="{56736785-98EF-A34C-801D-E5B0EB0D58C7}">
      <dsp:nvSpPr>
        <dsp:cNvPr id="0" name=""/>
        <dsp:cNvSpPr/>
      </dsp:nvSpPr>
      <dsp:spPr>
        <a:xfrm>
          <a:off x="0" y="1274454"/>
          <a:ext cx="4519926" cy="589679"/>
        </a:xfrm>
        <a:prstGeom prst="round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Facilitators</a:t>
          </a:r>
        </a:p>
      </dsp:txBody>
      <dsp:txXfrm>
        <a:off x="28786" y="1303240"/>
        <a:ext cx="4462354" cy="532107"/>
      </dsp:txXfrm>
    </dsp:sp>
    <dsp:sp modelId="{E5C897AD-8A27-D540-97EC-60723D557364}">
      <dsp:nvSpPr>
        <dsp:cNvPr id="0" name=""/>
        <dsp:cNvSpPr/>
      </dsp:nvSpPr>
      <dsp:spPr>
        <a:xfrm>
          <a:off x="0" y="1864134"/>
          <a:ext cx="4519926" cy="658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508"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dirty="0"/>
            <a:t>Immediate support</a:t>
          </a:r>
        </a:p>
        <a:p>
          <a:pPr marL="171450" lvl="1" indent="-171450" algn="l" defTabSz="844550">
            <a:lnSpc>
              <a:spcPct val="90000"/>
            </a:lnSpc>
            <a:spcBef>
              <a:spcPct val="0"/>
            </a:spcBef>
            <a:spcAft>
              <a:spcPct val="20000"/>
            </a:spcAft>
            <a:buChar char="•"/>
          </a:pPr>
          <a:r>
            <a:rPr lang="en-US" sz="1900" kern="1200" dirty="0"/>
            <a:t>Availability</a:t>
          </a:r>
        </a:p>
      </dsp:txBody>
      <dsp:txXfrm>
        <a:off x="0" y="1864134"/>
        <a:ext cx="4519926" cy="658260"/>
      </dsp:txXfrm>
    </dsp:sp>
    <dsp:sp modelId="{B6060142-F00B-EF4D-9EB7-867DF5D7F388}">
      <dsp:nvSpPr>
        <dsp:cNvPr id="0" name=""/>
        <dsp:cNvSpPr/>
      </dsp:nvSpPr>
      <dsp:spPr>
        <a:xfrm>
          <a:off x="0" y="2522394"/>
          <a:ext cx="4519926" cy="589679"/>
        </a:xfrm>
        <a:prstGeom prst="round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Campus Support</a:t>
          </a:r>
        </a:p>
      </dsp:txBody>
      <dsp:txXfrm>
        <a:off x="28786" y="2551180"/>
        <a:ext cx="4462354" cy="532107"/>
      </dsp:txXfrm>
    </dsp:sp>
    <dsp:sp modelId="{420C36BF-E382-4543-A721-F9D25B185364}">
      <dsp:nvSpPr>
        <dsp:cNvPr id="0" name=""/>
        <dsp:cNvSpPr/>
      </dsp:nvSpPr>
      <dsp:spPr>
        <a:xfrm>
          <a:off x="0" y="3112074"/>
          <a:ext cx="4519926" cy="658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508"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dirty="0"/>
            <a:t>Identify Allies</a:t>
          </a:r>
        </a:p>
        <a:p>
          <a:pPr marL="171450" lvl="1" indent="-171450" algn="l" defTabSz="844550">
            <a:lnSpc>
              <a:spcPct val="90000"/>
            </a:lnSpc>
            <a:spcBef>
              <a:spcPct val="0"/>
            </a:spcBef>
            <a:spcAft>
              <a:spcPct val="20000"/>
            </a:spcAft>
            <a:buChar char="•"/>
          </a:pPr>
          <a:r>
            <a:rPr lang="en-US" sz="1900" kern="1200" dirty="0"/>
            <a:t>Existing Practices</a:t>
          </a:r>
        </a:p>
      </dsp:txBody>
      <dsp:txXfrm>
        <a:off x="0" y="3112074"/>
        <a:ext cx="4519926" cy="65826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F61B33-F00C-49EA-9265-A9394A344F05}">
      <dsp:nvSpPr>
        <dsp:cNvPr id="0" name=""/>
        <dsp:cNvSpPr/>
      </dsp:nvSpPr>
      <dsp:spPr>
        <a:xfrm>
          <a:off x="281011" y="857095"/>
          <a:ext cx="874968" cy="87496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E10A77-FDF1-475E-A074-E8135EFA2FF4}">
      <dsp:nvSpPr>
        <dsp:cNvPr id="0" name=""/>
        <dsp:cNvSpPr/>
      </dsp:nvSpPr>
      <dsp:spPr>
        <a:xfrm>
          <a:off x="467479" y="1043564"/>
          <a:ext cx="502031" cy="50203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02A82D-DB54-4B28-8085-A4B2BFCCF992}">
      <dsp:nvSpPr>
        <dsp:cNvPr id="0" name=""/>
        <dsp:cNvSpPr/>
      </dsp:nvSpPr>
      <dsp:spPr>
        <a:xfrm>
          <a:off x="1307" y="2004595"/>
          <a:ext cx="1434374" cy="573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US" sz="1200" kern="1200"/>
            <a:t>Identify the immediate need</a:t>
          </a:r>
        </a:p>
      </dsp:txBody>
      <dsp:txXfrm>
        <a:off x="1307" y="2004595"/>
        <a:ext cx="1434374" cy="573750"/>
      </dsp:txXfrm>
    </dsp:sp>
    <dsp:sp modelId="{ABE536C0-5491-44ED-93A0-301E6A041039}">
      <dsp:nvSpPr>
        <dsp:cNvPr id="0" name=""/>
        <dsp:cNvSpPr/>
      </dsp:nvSpPr>
      <dsp:spPr>
        <a:xfrm>
          <a:off x="1966401" y="857095"/>
          <a:ext cx="874968" cy="87496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86629BE-F557-4F53-972A-FB0BEFD83EDC}">
      <dsp:nvSpPr>
        <dsp:cNvPr id="0" name=""/>
        <dsp:cNvSpPr/>
      </dsp:nvSpPr>
      <dsp:spPr>
        <a:xfrm>
          <a:off x="2152870" y="1043564"/>
          <a:ext cx="502031" cy="50203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5B6ADE-E143-41F1-AF3F-BA67DD45C070}">
      <dsp:nvSpPr>
        <dsp:cNvPr id="0" name=""/>
        <dsp:cNvSpPr/>
      </dsp:nvSpPr>
      <dsp:spPr>
        <a:xfrm>
          <a:off x="1686698" y="2004595"/>
          <a:ext cx="1434374" cy="573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US" sz="1200" kern="1200"/>
            <a:t>Plan to fail in fully addressing it</a:t>
          </a:r>
        </a:p>
      </dsp:txBody>
      <dsp:txXfrm>
        <a:off x="1686698" y="2004595"/>
        <a:ext cx="1434374" cy="573750"/>
      </dsp:txXfrm>
    </dsp:sp>
    <dsp:sp modelId="{564E24D3-D5DD-4D9B-A2D7-1D988A7E125B}">
      <dsp:nvSpPr>
        <dsp:cNvPr id="0" name=""/>
        <dsp:cNvSpPr/>
      </dsp:nvSpPr>
      <dsp:spPr>
        <a:xfrm>
          <a:off x="3651792" y="857095"/>
          <a:ext cx="874968" cy="87496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F1F586-1135-4089-B7F9-8E13C744A2DB}">
      <dsp:nvSpPr>
        <dsp:cNvPr id="0" name=""/>
        <dsp:cNvSpPr/>
      </dsp:nvSpPr>
      <dsp:spPr>
        <a:xfrm>
          <a:off x="3838261" y="1043564"/>
          <a:ext cx="502031" cy="50203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791E7F-E0ED-4B02-A46C-7C3FB4737025}">
      <dsp:nvSpPr>
        <dsp:cNvPr id="0" name=""/>
        <dsp:cNvSpPr/>
      </dsp:nvSpPr>
      <dsp:spPr>
        <a:xfrm>
          <a:off x="3372089" y="2004595"/>
          <a:ext cx="1434374" cy="573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US" sz="1200" kern="1200"/>
            <a:t>Take one bite of the elephant</a:t>
          </a:r>
        </a:p>
      </dsp:txBody>
      <dsp:txXfrm>
        <a:off x="3372089" y="2004595"/>
        <a:ext cx="1434374" cy="57375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FDE914-7008-8943-A66E-9970EDBD7DD9}">
      <dsp:nvSpPr>
        <dsp:cNvPr id="0" name=""/>
        <dsp:cNvSpPr/>
      </dsp:nvSpPr>
      <dsp:spPr>
        <a:xfrm>
          <a:off x="0" y="0"/>
          <a:ext cx="3161476" cy="3566160"/>
        </a:xfrm>
        <a:prstGeom prst="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6481" tIns="330200" rIns="246481" bIns="330200" numCol="1" spcCol="1270" anchor="t" anchorCtr="0">
          <a:noAutofit/>
        </a:bodyPr>
        <a:lstStyle/>
        <a:p>
          <a:pPr marL="0" lvl="0" indent="0" algn="l" defTabSz="1111250">
            <a:lnSpc>
              <a:spcPct val="90000"/>
            </a:lnSpc>
            <a:spcBef>
              <a:spcPct val="0"/>
            </a:spcBef>
            <a:spcAft>
              <a:spcPct val="35000"/>
            </a:spcAft>
            <a:buNone/>
          </a:pPr>
          <a:r>
            <a:rPr lang="en-US" sz="2500" kern="1200"/>
            <a:t>Provide opportunities for engagement with campus events</a:t>
          </a:r>
        </a:p>
      </dsp:txBody>
      <dsp:txXfrm>
        <a:off x="0" y="1355140"/>
        <a:ext cx="3161476" cy="2139696"/>
      </dsp:txXfrm>
    </dsp:sp>
    <dsp:sp modelId="{9684BD93-0429-2B4A-884F-8B5E0A79F60D}">
      <dsp:nvSpPr>
        <dsp:cNvPr id="0" name=""/>
        <dsp:cNvSpPr/>
      </dsp:nvSpPr>
      <dsp:spPr>
        <a:xfrm>
          <a:off x="1045814" y="356615"/>
          <a:ext cx="1069848" cy="1069848"/>
        </a:xfrm>
        <a:prstGeom prst="ellips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410" tIns="12700" rIns="83410"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1202490" y="513291"/>
        <a:ext cx="756496" cy="756496"/>
      </dsp:txXfrm>
    </dsp:sp>
    <dsp:sp modelId="{6D18E5FC-D752-0043-93B1-5BC8CBA27B04}">
      <dsp:nvSpPr>
        <dsp:cNvPr id="0" name=""/>
        <dsp:cNvSpPr/>
      </dsp:nvSpPr>
      <dsp:spPr>
        <a:xfrm>
          <a:off x="0" y="3566088"/>
          <a:ext cx="3161476" cy="72"/>
        </a:xfrm>
        <a:prstGeom prst="rect">
          <a:avLst/>
        </a:prstGeom>
        <a:solidFill>
          <a:schemeClr val="accent2">
            <a:hueOff val="1288722"/>
            <a:satOff val="-3699"/>
            <a:lumOff val="-5922"/>
            <a:alphaOff val="0"/>
          </a:schemeClr>
        </a:solidFill>
        <a:ln w="19050" cap="flat" cmpd="sng" algn="ctr">
          <a:solidFill>
            <a:schemeClr val="accent2">
              <a:hueOff val="1288722"/>
              <a:satOff val="-3699"/>
              <a:lumOff val="-5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D311B1-DD22-9042-B176-EE94288C03FC}">
      <dsp:nvSpPr>
        <dsp:cNvPr id="0" name=""/>
        <dsp:cNvSpPr/>
      </dsp:nvSpPr>
      <dsp:spPr>
        <a:xfrm>
          <a:off x="3477623" y="0"/>
          <a:ext cx="3161476" cy="3566160"/>
        </a:xfrm>
        <a:prstGeom prst="rect">
          <a:avLst/>
        </a:prstGeom>
        <a:solidFill>
          <a:schemeClr val="accent2">
            <a:tint val="40000"/>
            <a:alpha val="90000"/>
            <a:hueOff val="3367362"/>
            <a:satOff val="-31116"/>
            <a:lumOff val="-3508"/>
            <a:alphaOff val="0"/>
          </a:schemeClr>
        </a:solidFill>
        <a:ln w="19050" cap="flat" cmpd="sng" algn="ctr">
          <a:solidFill>
            <a:schemeClr val="accent2">
              <a:tint val="40000"/>
              <a:alpha val="90000"/>
              <a:hueOff val="3367362"/>
              <a:satOff val="-31116"/>
              <a:lumOff val="-350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6481" tIns="330200" rIns="246481" bIns="330200" numCol="1" spcCol="1270" anchor="t" anchorCtr="0">
          <a:noAutofit/>
        </a:bodyPr>
        <a:lstStyle/>
        <a:p>
          <a:pPr marL="0" lvl="0" indent="0" algn="l" defTabSz="1111250">
            <a:lnSpc>
              <a:spcPct val="90000"/>
            </a:lnSpc>
            <a:spcBef>
              <a:spcPct val="0"/>
            </a:spcBef>
            <a:spcAft>
              <a:spcPct val="35000"/>
            </a:spcAft>
            <a:buNone/>
          </a:pPr>
          <a:r>
            <a:rPr lang="en-US" sz="2500" kern="1200"/>
            <a:t>Present as a faculty resource for AT accommodation training</a:t>
          </a:r>
        </a:p>
      </dsp:txBody>
      <dsp:txXfrm>
        <a:off x="3477623" y="1355140"/>
        <a:ext cx="3161476" cy="2139696"/>
      </dsp:txXfrm>
    </dsp:sp>
    <dsp:sp modelId="{88020874-22BC-9A4D-A474-165153EC2408}">
      <dsp:nvSpPr>
        <dsp:cNvPr id="0" name=""/>
        <dsp:cNvSpPr/>
      </dsp:nvSpPr>
      <dsp:spPr>
        <a:xfrm>
          <a:off x="4523438" y="356615"/>
          <a:ext cx="1069848" cy="1069848"/>
        </a:xfrm>
        <a:prstGeom prst="ellipse">
          <a:avLst/>
        </a:prstGeom>
        <a:solidFill>
          <a:schemeClr val="accent2">
            <a:hueOff val="2577445"/>
            <a:satOff val="-7397"/>
            <a:lumOff val="-11844"/>
            <a:alphaOff val="0"/>
          </a:schemeClr>
        </a:solidFill>
        <a:ln w="19050" cap="flat" cmpd="sng" algn="ctr">
          <a:solidFill>
            <a:schemeClr val="accent2">
              <a:hueOff val="2577445"/>
              <a:satOff val="-7397"/>
              <a:lumOff val="-1184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410" tIns="12700" rIns="83410"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4680114" y="513291"/>
        <a:ext cx="756496" cy="756496"/>
      </dsp:txXfrm>
    </dsp:sp>
    <dsp:sp modelId="{91956084-C8FB-DC44-9D9A-1A0E747DE438}">
      <dsp:nvSpPr>
        <dsp:cNvPr id="0" name=""/>
        <dsp:cNvSpPr/>
      </dsp:nvSpPr>
      <dsp:spPr>
        <a:xfrm>
          <a:off x="3477623" y="3566088"/>
          <a:ext cx="3161476" cy="72"/>
        </a:xfrm>
        <a:prstGeom prst="rect">
          <a:avLst/>
        </a:prstGeom>
        <a:solidFill>
          <a:schemeClr val="accent2">
            <a:hueOff val="3866168"/>
            <a:satOff val="-11096"/>
            <a:lumOff val="-17765"/>
            <a:alphaOff val="0"/>
          </a:schemeClr>
        </a:solidFill>
        <a:ln w="19050" cap="flat" cmpd="sng" algn="ctr">
          <a:solidFill>
            <a:schemeClr val="accent2">
              <a:hueOff val="3866168"/>
              <a:satOff val="-11096"/>
              <a:lumOff val="-17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E2F730-4AA0-0749-BA15-1B3B665B3A55}">
      <dsp:nvSpPr>
        <dsp:cNvPr id="0" name=""/>
        <dsp:cNvSpPr/>
      </dsp:nvSpPr>
      <dsp:spPr>
        <a:xfrm>
          <a:off x="6955247" y="0"/>
          <a:ext cx="3161476" cy="3566160"/>
        </a:xfrm>
        <a:prstGeom prst="rect">
          <a:avLst/>
        </a:prstGeom>
        <a:solidFill>
          <a:schemeClr val="accent2">
            <a:tint val="40000"/>
            <a:alpha val="90000"/>
            <a:hueOff val="6734724"/>
            <a:satOff val="-62232"/>
            <a:lumOff val="-7015"/>
            <a:alphaOff val="0"/>
          </a:schemeClr>
        </a:solidFill>
        <a:ln w="19050" cap="flat" cmpd="sng" algn="ctr">
          <a:solidFill>
            <a:schemeClr val="accent2">
              <a:tint val="40000"/>
              <a:alpha val="90000"/>
              <a:hueOff val="6734724"/>
              <a:satOff val="-62232"/>
              <a:lumOff val="-701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6481" tIns="330200" rIns="246481" bIns="330200" numCol="1" spcCol="1270" anchor="t" anchorCtr="0">
          <a:noAutofit/>
        </a:bodyPr>
        <a:lstStyle/>
        <a:p>
          <a:pPr marL="0" lvl="0" indent="0" algn="l" defTabSz="1111250">
            <a:lnSpc>
              <a:spcPct val="90000"/>
            </a:lnSpc>
            <a:spcBef>
              <a:spcPct val="0"/>
            </a:spcBef>
            <a:spcAft>
              <a:spcPct val="35000"/>
            </a:spcAft>
            <a:buNone/>
          </a:pPr>
          <a:r>
            <a:rPr lang="en-US" sz="2500" kern="1200"/>
            <a:t>Adapt to student schedules and meeting spaces</a:t>
          </a:r>
        </a:p>
      </dsp:txBody>
      <dsp:txXfrm>
        <a:off x="6955247" y="1355140"/>
        <a:ext cx="3161476" cy="2139696"/>
      </dsp:txXfrm>
    </dsp:sp>
    <dsp:sp modelId="{ED0D2243-8249-494C-851C-0C9FE0733CBA}">
      <dsp:nvSpPr>
        <dsp:cNvPr id="0" name=""/>
        <dsp:cNvSpPr/>
      </dsp:nvSpPr>
      <dsp:spPr>
        <a:xfrm>
          <a:off x="8001061" y="356615"/>
          <a:ext cx="1069848" cy="1069848"/>
        </a:xfrm>
        <a:prstGeom prst="ellipse">
          <a:avLst/>
        </a:prstGeom>
        <a:solidFill>
          <a:schemeClr val="accent2">
            <a:hueOff val="5154890"/>
            <a:satOff val="-14794"/>
            <a:lumOff val="-23687"/>
            <a:alphaOff val="0"/>
          </a:schemeClr>
        </a:solidFill>
        <a:ln w="19050" cap="flat" cmpd="sng" algn="ctr">
          <a:solidFill>
            <a:schemeClr val="accent2">
              <a:hueOff val="5154890"/>
              <a:satOff val="-14794"/>
              <a:lumOff val="-2368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410" tIns="12700" rIns="83410"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8157737" y="513291"/>
        <a:ext cx="756496" cy="756496"/>
      </dsp:txXfrm>
    </dsp:sp>
    <dsp:sp modelId="{41B6801E-7975-8F4D-BE4D-B70C32108EB2}">
      <dsp:nvSpPr>
        <dsp:cNvPr id="0" name=""/>
        <dsp:cNvSpPr/>
      </dsp:nvSpPr>
      <dsp:spPr>
        <a:xfrm>
          <a:off x="6955247" y="3566088"/>
          <a:ext cx="3161476" cy="72"/>
        </a:xfrm>
        <a:prstGeom prst="rect">
          <a:avLst/>
        </a:prstGeom>
        <a:solidFill>
          <a:schemeClr val="accent2">
            <a:hueOff val="6443612"/>
            <a:satOff val="-18493"/>
            <a:lumOff val="-29609"/>
            <a:alphaOff val="0"/>
          </a:schemeClr>
        </a:solidFill>
        <a:ln w="19050" cap="flat" cmpd="sng" algn="ctr">
          <a:solidFill>
            <a:schemeClr val="accent2">
              <a:hueOff val="6443612"/>
              <a:satOff val="-18493"/>
              <a:lumOff val="-2960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0880AA-FA19-6B4C-8FAA-81DB52CEC5D9}">
      <dsp:nvSpPr>
        <dsp:cNvPr id="0" name=""/>
        <dsp:cNvSpPr/>
      </dsp:nvSpPr>
      <dsp:spPr>
        <a:xfrm>
          <a:off x="0" y="21064"/>
          <a:ext cx="6243639" cy="1339284"/>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100000"/>
            </a:lnSpc>
            <a:spcBef>
              <a:spcPct val="0"/>
            </a:spcBef>
            <a:spcAft>
              <a:spcPct val="35000"/>
            </a:spcAft>
            <a:buNone/>
          </a:pPr>
          <a:r>
            <a:rPr lang="en-US" sz="2200" kern="1200"/>
            <a:t>Campus culture of accessibility has an impact on student choice and retention</a:t>
          </a:r>
        </a:p>
      </dsp:txBody>
      <dsp:txXfrm>
        <a:off x="65378" y="86442"/>
        <a:ext cx="6112883" cy="1208528"/>
      </dsp:txXfrm>
    </dsp:sp>
    <dsp:sp modelId="{3E63AD32-0AEC-DE4A-8D43-D47595298EB6}">
      <dsp:nvSpPr>
        <dsp:cNvPr id="0" name=""/>
        <dsp:cNvSpPr/>
      </dsp:nvSpPr>
      <dsp:spPr>
        <a:xfrm>
          <a:off x="0" y="1423709"/>
          <a:ext cx="6243639" cy="1339284"/>
        </a:xfrm>
        <a:prstGeom prst="roundRect">
          <a:avLst/>
        </a:prstGeom>
        <a:solidFill>
          <a:schemeClr val="accent5">
            <a:hueOff val="-4050717"/>
            <a:satOff val="-275"/>
            <a:lumOff val="65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100000"/>
            </a:lnSpc>
            <a:spcBef>
              <a:spcPct val="0"/>
            </a:spcBef>
            <a:spcAft>
              <a:spcPct val="35000"/>
            </a:spcAft>
            <a:buNone/>
          </a:pPr>
          <a:r>
            <a:rPr lang="en-US" sz="2200" kern="1200" dirty="0"/>
            <a:t>Continual increase of students with accessibility needs are entering higher education with AT experience</a:t>
          </a:r>
        </a:p>
      </dsp:txBody>
      <dsp:txXfrm>
        <a:off x="65378" y="1489087"/>
        <a:ext cx="6112883" cy="1208528"/>
      </dsp:txXfrm>
    </dsp:sp>
    <dsp:sp modelId="{6E5ACDB1-6D4F-974E-8278-5BF981429D1F}">
      <dsp:nvSpPr>
        <dsp:cNvPr id="0" name=""/>
        <dsp:cNvSpPr/>
      </dsp:nvSpPr>
      <dsp:spPr>
        <a:xfrm>
          <a:off x="0" y="2826353"/>
          <a:ext cx="6243639" cy="1339284"/>
        </a:xfrm>
        <a:prstGeom prst="roundRect">
          <a:avLst/>
        </a:prstGeom>
        <a:solidFill>
          <a:schemeClr val="accent5">
            <a:hueOff val="-8101434"/>
            <a:satOff val="-551"/>
            <a:lumOff val="130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100000"/>
            </a:lnSpc>
            <a:spcBef>
              <a:spcPct val="0"/>
            </a:spcBef>
            <a:spcAft>
              <a:spcPct val="35000"/>
            </a:spcAft>
            <a:buNone/>
          </a:pPr>
          <a:r>
            <a:rPr lang="en-US" sz="2200" kern="1200"/>
            <a:t>Creates a proactive rather than reactive approach to student support</a:t>
          </a:r>
        </a:p>
      </dsp:txBody>
      <dsp:txXfrm>
        <a:off x="65378" y="2891731"/>
        <a:ext cx="6112883" cy="1208528"/>
      </dsp:txXfrm>
    </dsp:sp>
    <dsp:sp modelId="{D02B0B4A-4BD0-4240-8567-8D8C6F78E89B}">
      <dsp:nvSpPr>
        <dsp:cNvPr id="0" name=""/>
        <dsp:cNvSpPr/>
      </dsp:nvSpPr>
      <dsp:spPr>
        <a:xfrm>
          <a:off x="0" y="4228997"/>
          <a:ext cx="6243639" cy="1339284"/>
        </a:xfrm>
        <a:prstGeom prst="roundRect">
          <a:avLst/>
        </a:prstGeom>
        <a:solidFill>
          <a:schemeClr val="accent5">
            <a:hueOff val="-12152150"/>
            <a:satOff val="-826"/>
            <a:lumOff val="19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100000"/>
            </a:lnSpc>
            <a:spcBef>
              <a:spcPct val="0"/>
            </a:spcBef>
            <a:spcAft>
              <a:spcPct val="35000"/>
            </a:spcAft>
            <a:buNone/>
          </a:pPr>
          <a:r>
            <a:rPr lang="en-US" sz="2200" kern="1200" dirty="0"/>
            <a:t>It’s harder to pay for staffing than to find volunteers and experience-hungry students</a:t>
          </a:r>
        </a:p>
      </dsp:txBody>
      <dsp:txXfrm>
        <a:off x="65378" y="4294375"/>
        <a:ext cx="6112883" cy="120852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5.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84AA43A-3F76-4A13-9CD6-36134EB429E3}" type="datetimeFigureOut">
              <a:rPr lang="en-US"/>
              <a:t>3/6/24</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850423A-8BCE-448E-A97B-03A88B2B12C1}" type="slidenum">
              <a:rPr/>
              <a:t>‹#›</a:t>
            </a:fld>
            <a:endParaRPr/>
          </a:p>
        </p:txBody>
      </p:sp>
    </p:spTree>
    <p:extLst>
      <p:ext uri="{BB962C8B-B14F-4D97-AF65-F5344CB8AC3E}">
        <p14:creationId xmlns:p14="http://schemas.microsoft.com/office/powerpoint/2010/main" val="4051395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674A4F-2B7A-4ECB-A400-260B2FFC03C1}" type="datetimeFigureOut">
              <a:rPr lang="en-US"/>
              <a:t>3/6/24</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1F2A70B-78F2-4DCF-B53B-C990D2FAFB8A}" type="slidenum">
              <a:rPr/>
              <a:t>‹#›</a:t>
            </a:fld>
            <a:endParaRPr/>
          </a:p>
        </p:txBody>
      </p:sp>
    </p:spTree>
    <p:extLst>
      <p:ext uri="{BB962C8B-B14F-4D97-AF65-F5344CB8AC3E}">
        <p14:creationId xmlns:p14="http://schemas.microsoft.com/office/powerpoint/2010/main" val="2411570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F2A70B-78F2-4DCF-B53B-C990D2FAFB8A}" type="slidenum">
              <a:rPr lang="en-US" smtClean="0"/>
              <a:t>1</a:t>
            </a:fld>
            <a:endParaRPr lang="en-US"/>
          </a:p>
        </p:txBody>
      </p:sp>
    </p:spTree>
    <p:extLst>
      <p:ext uri="{BB962C8B-B14F-4D97-AF65-F5344CB8AC3E}">
        <p14:creationId xmlns:p14="http://schemas.microsoft.com/office/powerpoint/2010/main" val="17051091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F2A70B-78F2-4DCF-B53B-C990D2FAFB8A}" type="slidenum">
              <a:rPr lang="en-US" smtClean="0"/>
              <a:t>10</a:t>
            </a:fld>
            <a:endParaRPr lang="en-US"/>
          </a:p>
        </p:txBody>
      </p:sp>
    </p:spTree>
    <p:extLst>
      <p:ext uri="{BB962C8B-B14F-4D97-AF65-F5344CB8AC3E}">
        <p14:creationId xmlns:p14="http://schemas.microsoft.com/office/powerpoint/2010/main" val="39651274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F2A70B-78F2-4DCF-B53B-C990D2FAFB8A}" type="slidenum">
              <a:rPr lang="en-US" smtClean="0"/>
              <a:t>11</a:t>
            </a:fld>
            <a:endParaRPr lang="en-US"/>
          </a:p>
        </p:txBody>
      </p:sp>
    </p:spTree>
    <p:extLst>
      <p:ext uri="{BB962C8B-B14F-4D97-AF65-F5344CB8AC3E}">
        <p14:creationId xmlns:p14="http://schemas.microsoft.com/office/powerpoint/2010/main" val="4095365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F2A70B-78F2-4DCF-B53B-C990D2FAFB8A}" type="slidenum">
              <a:rPr lang="en-US" smtClean="0"/>
              <a:t>12</a:t>
            </a:fld>
            <a:endParaRPr lang="en-US"/>
          </a:p>
        </p:txBody>
      </p:sp>
    </p:spTree>
    <p:extLst>
      <p:ext uri="{BB962C8B-B14F-4D97-AF65-F5344CB8AC3E}">
        <p14:creationId xmlns:p14="http://schemas.microsoft.com/office/powerpoint/2010/main" val="11406414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F2A70B-78F2-4DCF-B53B-C990D2FAFB8A}" type="slidenum">
              <a:rPr lang="en-US" smtClean="0"/>
              <a:t>13</a:t>
            </a:fld>
            <a:endParaRPr lang="en-US"/>
          </a:p>
        </p:txBody>
      </p:sp>
    </p:spTree>
    <p:extLst>
      <p:ext uri="{BB962C8B-B14F-4D97-AF65-F5344CB8AC3E}">
        <p14:creationId xmlns:p14="http://schemas.microsoft.com/office/powerpoint/2010/main" val="10505382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F2A70B-78F2-4DCF-B53B-C990D2FAFB8A}" type="slidenum">
              <a:rPr lang="en-US" smtClean="0"/>
              <a:t>14</a:t>
            </a:fld>
            <a:endParaRPr lang="en-US"/>
          </a:p>
        </p:txBody>
      </p:sp>
    </p:spTree>
    <p:extLst>
      <p:ext uri="{BB962C8B-B14F-4D97-AF65-F5344CB8AC3E}">
        <p14:creationId xmlns:p14="http://schemas.microsoft.com/office/powerpoint/2010/main" val="7206065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F2A70B-78F2-4DCF-B53B-C990D2FAFB8A}" type="slidenum">
              <a:rPr lang="en-US" smtClean="0"/>
              <a:t>15</a:t>
            </a:fld>
            <a:endParaRPr lang="en-US"/>
          </a:p>
        </p:txBody>
      </p:sp>
    </p:spTree>
    <p:extLst>
      <p:ext uri="{BB962C8B-B14F-4D97-AF65-F5344CB8AC3E}">
        <p14:creationId xmlns:p14="http://schemas.microsoft.com/office/powerpoint/2010/main" val="21190973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F2A70B-78F2-4DCF-B53B-C990D2FAFB8A}" type="slidenum">
              <a:rPr lang="en-US" smtClean="0"/>
              <a:t>16</a:t>
            </a:fld>
            <a:endParaRPr lang="en-US"/>
          </a:p>
        </p:txBody>
      </p:sp>
    </p:spTree>
    <p:extLst>
      <p:ext uri="{BB962C8B-B14F-4D97-AF65-F5344CB8AC3E}">
        <p14:creationId xmlns:p14="http://schemas.microsoft.com/office/powerpoint/2010/main" val="13668169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F2A70B-78F2-4DCF-B53B-C990D2FAFB8A}" type="slidenum">
              <a:rPr lang="en-US" smtClean="0"/>
              <a:t>17</a:t>
            </a:fld>
            <a:endParaRPr lang="en-US"/>
          </a:p>
        </p:txBody>
      </p:sp>
    </p:spTree>
    <p:extLst>
      <p:ext uri="{BB962C8B-B14F-4D97-AF65-F5344CB8AC3E}">
        <p14:creationId xmlns:p14="http://schemas.microsoft.com/office/powerpoint/2010/main" val="6562273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F2A70B-78F2-4DCF-B53B-C990D2FAFB8A}" type="slidenum">
              <a:rPr lang="en-US" smtClean="0"/>
              <a:t>18</a:t>
            </a:fld>
            <a:endParaRPr lang="en-US"/>
          </a:p>
        </p:txBody>
      </p:sp>
    </p:spTree>
    <p:extLst>
      <p:ext uri="{BB962C8B-B14F-4D97-AF65-F5344CB8AC3E}">
        <p14:creationId xmlns:p14="http://schemas.microsoft.com/office/powerpoint/2010/main" val="29855763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Find an opportunity to get in front of the decision-makers and stakeholders at your university and provide the details of your assessment from year 1. Ideally this will be at a division wide meeting prior or during the first week of the semester. Make the case that your results are critical to the support of the university, its students, and all future endeavors. No matter what you found, do your best to leave a lasting impression of either yourself, your office, or your vision.</a:t>
            </a:r>
          </a:p>
          <a:p>
            <a:endParaRPr lang="en-US" dirty="0"/>
          </a:p>
        </p:txBody>
      </p:sp>
      <p:sp>
        <p:nvSpPr>
          <p:cNvPr id="4" name="Slide Number Placeholder 3"/>
          <p:cNvSpPr>
            <a:spLocks noGrp="1"/>
          </p:cNvSpPr>
          <p:nvPr>
            <p:ph type="sldNum" sz="quarter" idx="5"/>
          </p:nvPr>
        </p:nvSpPr>
        <p:spPr/>
        <p:txBody>
          <a:bodyPr/>
          <a:lstStyle/>
          <a:p>
            <a:fld id="{01F2A70B-78F2-4DCF-B53B-C990D2FAFB8A}" type="slidenum">
              <a:rPr lang="en-US" smtClean="0"/>
              <a:t>19</a:t>
            </a:fld>
            <a:endParaRPr lang="en-US"/>
          </a:p>
        </p:txBody>
      </p:sp>
    </p:spTree>
    <p:extLst>
      <p:ext uri="{BB962C8B-B14F-4D97-AF65-F5344CB8AC3E}">
        <p14:creationId xmlns:p14="http://schemas.microsoft.com/office/powerpoint/2010/main" val="2277580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F2A70B-78F2-4DCF-B53B-C990D2FAFB8A}" type="slidenum">
              <a:rPr lang="en-US" smtClean="0"/>
              <a:t>2</a:t>
            </a:fld>
            <a:endParaRPr lang="en-US"/>
          </a:p>
        </p:txBody>
      </p:sp>
    </p:spTree>
    <p:extLst>
      <p:ext uri="{BB962C8B-B14F-4D97-AF65-F5344CB8AC3E}">
        <p14:creationId xmlns:p14="http://schemas.microsoft.com/office/powerpoint/2010/main" val="16182253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F2A70B-78F2-4DCF-B53B-C990D2FAFB8A}" type="slidenum">
              <a:rPr lang="en-US" smtClean="0"/>
              <a:t>20</a:t>
            </a:fld>
            <a:endParaRPr lang="en-US"/>
          </a:p>
        </p:txBody>
      </p:sp>
    </p:spTree>
    <p:extLst>
      <p:ext uri="{BB962C8B-B14F-4D97-AF65-F5344CB8AC3E}">
        <p14:creationId xmlns:p14="http://schemas.microsoft.com/office/powerpoint/2010/main" val="6072976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F2A70B-78F2-4DCF-B53B-C990D2FAFB8A}" type="slidenum">
              <a:rPr lang="en-US" smtClean="0"/>
              <a:t>21</a:t>
            </a:fld>
            <a:endParaRPr lang="en-US"/>
          </a:p>
        </p:txBody>
      </p:sp>
    </p:spTree>
    <p:extLst>
      <p:ext uri="{BB962C8B-B14F-4D97-AF65-F5344CB8AC3E}">
        <p14:creationId xmlns:p14="http://schemas.microsoft.com/office/powerpoint/2010/main" val="31069910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F2A70B-78F2-4DCF-B53B-C990D2FAFB8A}" type="slidenum">
              <a:rPr lang="en-US" smtClean="0"/>
              <a:t>22</a:t>
            </a:fld>
            <a:endParaRPr lang="en-US"/>
          </a:p>
        </p:txBody>
      </p:sp>
    </p:spTree>
    <p:extLst>
      <p:ext uri="{BB962C8B-B14F-4D97-AF65-F5344CB8AC3E}">
        <p14:creationId xmlns:p14="http://schemas.microsoft.com/office/powerpoint/2010/main" val="34904799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F2A70B-78F2-4DCF-B53B-C990D2FAFB8A}" type="slidenum">
              <a:rPr lang="en-US" smtClean="0"/>
              <a:t>23</a:t>
            </a:fld>
            <a:endParaRPr lang="en-US"/>
          </a:p>
        </p:txBody>
      </p:sp>
    </p:spTree>
    <p:extLst>
      <p:ext uri="{BB962C8B-B14F-4D97-AF65-F5344CB8AC3E}">
        <p14:creationId xmlns:p14="http://schemas.microsoft.com/office/powerpoint/2010/main" val="29166640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F2A70B-78F2-4DCF-B53B-C990D2FAFB8A}" type="slidenum">
              <a:rPr lang="en-US" smtClean="0"/>
              <a:t>24</a:t>
            </a:fld>
            <a:endParaRPr lang="en-US"/>
          </a:p>
        </p:txBody>
      </p:sp>
    </p:spTree>
    <p:extLst>
      <p:ext uri="{BB962C8B-B14F-4D97-AF65-F5344CB8AC3E}">
        <p14:creationId xmlns:p14="http://schemas.microsoft.com/office/powerpoint/2010/main" val="18919488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Use the summer to train new members and clean up processes</a:t>
            </a:r>
          </a:p>
          <a:p>
            <a:endParaRPr lang="en-US" dirty="0"/>
          </a:p>
        </p:txBody>
      </p:sp>
      <p:sp>
        <p:nvSpPr>
          <p:cNvPr id="4" name="Slide Number Placeholder 3"/>
          <p:cNvSpPr>
            <a:spLocks noGrp="1"/>
          </p:cNvSpPr>
          <p:nvPr>
            <p:ph type="sldNum" sz="quarter" idx="5"/>
          </p:nvPr>
        </p:nvSpPr>
        <p:spPr/>
        <p:txBody>
          <a:bodyPr/>
          <a:lstStyle/>
          <a:p>
            <a:fld id="{01F2A70B-78F2-4DCF-B53B-C990D2FAFB8A}" type="slidenum">
              <a:rPr lang="en-US" smtClean="0"/>
              <a:t>25</a:t>
            </a:fld>
            <a:endParaRPr lang="en-US"/>
          </a:p>
        </p:txBody>
      </p:sp>
    </p:spTree>
    <p:extLst>
      <p:ext uri="{BB962C8B-B14F-4D97-AF65-F5344CB8AC3E}">
        <p14:creationId xmlns:p14="http://schemas.microsoft.com/office/powerpoint/2010/main" val="13334901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F2A70B-78F2-4DCF-B53B-C990D2FAFB8A}" type="slidenum">
              <a:rPr lang="en-US" smtClean="0"/>
              <a:t>26</a:t>
            </a:fld>
            <a:endParaRPr lang="en-US"/>
          </a:p>
        </p:txBody>
      </p:sp>
    </p:spTree>
    <p:extLst>
      <p:ext uri="{BB962C8B-B14F-4D97-AF65-F5344CB8AC3E}">
        <p14:creationId xmlns:p14="http://schemas.microsoft.com/office/powerpoint/2010/main" val="23214910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F2A70B-78F2-4DCF-B53B-C990D2FAFB8A}" type="slidenum">
              <a:rPr lang="en-US" smtClean="0"/>
              <a:t>27</a:t>
            </a:fld>
            <a:endParaRPr lang="en-US"/>
          </a:p>
        </p:txBody>
      </p:sp>
    </p:spTree>
    <p:extLst>
      <p:ext uri="{BB962C8B-B14F-4D97-AF65-F5344CB8AC3E}">
        <p14:creationId xmlns:p14="http://schemas.microsoft.com/office/powerpoint/2010/main" val="22401388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Manuals are helpful for onboarding and clear expectations</a:t>
            </a:r>
          </a:p>
        </p:txBody>
      </p:sp>
      <p:sp>
        <p:nvSpPr>
          <p:cNvPr id="4" name="Slide Number Placeholder 3"/>
          <p:cNvSpPr>
            <a:spLocks noGrp="1"/>
          </p:cNvSpPr>
          <p:nvPr>
            <p:ph type="sldNum" sz="quarter" idx="5"/>
          </p:nvPr>
        </p:nvSpPr>
        <p:spPr/>
        <p:txBody>
          <a:bodyPr/>
          <a:lstStyle/>
          <a:p>
            <a:fld id="{01F2A70B-78F2-4DCF-B53B-C990D2FAFB8A}" type="slidenum">
              <a:rPr lang="en-US" smtClean="0"/>
              <a:t>28</a:t>
            </a:fld>
            <a:endParaRPr lang="en-US"/>
          </a:p>
        </p:txBody>
      </p:sp>
    </p:spTree>
    <p:extLst>
      <p:ext uri="{BB962C8B-B14F-4D97-AF65-F5344CB8AC3E}">
        <p14:creationId xmlns:p14="http://schemas.microsoft.com/office/powerpoint/2010/main" val="34125396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F2A70B-78F2-4DCF-B53B-C990D2FAFB8A}" type="slidenum">
              <a:rPr lang="en-US" smtClean="0"/>
              <a:t>29</a:t>
            </a:fld>
            <a:endParaRPr lang="en-US"/>
          </a:p>
        </p:txBody>
      </p:sp>
    </p:spTree>
    <p:extLst>
      <p:ext uri="{BB962C8B-B14F-4D97-AF65-F5344CB8AC3E}">
        <p14:creationId xmlns:p14="http://schemas.microsoft.com/office/powerpoint/2010/main" val="10388340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F2A70B-78F2-4DCF-B53B-C990D2FAFB8A}" type="slidenum">
              <a:rPr lang="en-US" smtClean="0"/>
              <a:t>3</a:t>
            </a:fld>
            <a:endParaRPr lang="en-US"/>
          </a:p>
        </p:txBody>
      </p:sp>
    </p:spTree>
    <p:extLst>
      <p:ext uri="{BB962C8B-B14F-4D97-AF65-F5344CB8AC3E}">
        <p14:creationId xmlns:p14="http://schemas.microsoft.com/office/powerpoint/2010/main" val="1152127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F2A70B-78F2-4DCF-B53B-C990D2FAFB8A}" type="slidenum">
              <a:rPr lang="en-US" smtClean="0"/>
              <a:t>34</a:t>
            </a:fld>
            <a:endParaRPr lang="en-US"/>
          </a:p>
        </p:txBody>
      </p:sp>
    </p:spTree>
    <p:extLst>
      <p:ext uri="{BB962C8B-B14F-4D97-AF65-F5344CB8AC3E}">
        <p14:creationId xmlns:p14="http://schemas.microsoft.com/office/powerpoint/2010/main" val="39292706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F2A70B-78F2-4DCF-B53B-C990D2FAFB8A}" type="slidenum">
              <a:rPr lang="en-US" smtClean="0"/>
              <a:t>37</a:t>
            </a:fld>
            <a:endParaRPr lang="en-US"/>
          </a:p>
        </p:txBody>
      </p:sp>
    </p:spTree>
    <p:extLst>
      <p:ext uri="{BB962C8B-B14F-4D97-AF65-F5344CB8AC3E}">
        <p14:creationId xmlns:p14="http://schemas.microsoft.com/office/powerpoint/2010/main" val="31974200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F2A70B-78F2-4DCF-B53B-C990D2FAFB8A}" type="slidenum">
              <a:rPr lang="en-US" smtClean="0"/>
              <a:t>39</a:t>
            </a:fld>
            <a:endParaRPr lang="en-US"/>
          </a:p>
        </p:txBody>
      </p:sp>
    </p:spTree>
    <p:extLst>
      <p:ext uri="{BB962C8B-B14F-4D97-AF65-F5344CB8AC3E}">
        <p14:creationId xmlns:p14="http://schemas.microsoft.com/office/powerpoint/2010/main" val="33704762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F2A70B-78F2-4DCF-B53B-C990D2FAFB8A}" type="slidenum">
              <a:rPr lang="en-US" smtClean="0"/>
              <a:t>40</a:t>
            </a:fld>
            <a:endParaRPr lang="en-US"/>
          </a:p>
        </p:txBody>
      </p:sp>
    </p:spTree>
    <p:extLst>
      <p:ext uri="{BB962C8B-B14F-4D97-AF65-F5344CB8AC3E}">
        <p14:creationId xmlns:p14="http://schemas.microsoft.com/office/powerpoint/2010/main" val="34137259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F2A70B-78F2-4DCF-B53B-C990D2FAFB8A}" type="slidenum">
              <a:rPr lang="en-US" smtClean="0"/>
              <a:t>4</a:t>
            </a:fld>
            <a:endParaRPr lang="en-US"/>
          </a:p>
        </p:txBody>
      </p:sp>
    </p:spTree>
    <p:extLst>
      <p:ext uri="{BB962C8B-B14F-4D97-AF65-F5344CB8AC3E}">
        <p14:creationId xmlns:p14="http://schemas.microsoft.com/office/powerpoint/2010/main" val="1506240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F2A70B-78F2-4DCF-B53B-C990D2FAFB8A}" type="slidenum">
              <a:rPr lang="en-US" smtClean="0"/>
              <a:t>5</a:t>
            </a:fld>
            <a:endParaRPr lang="en-US"/>
          </a:p>
        </p:txBody>
      </p:sp>
    </p:spTree>
    <p:extLst>
      <p:ext uri="{BB962C8B-B14F-4D97-AF65-F5344CB8AC3E}">
        <p14:creationId xmlns:p14="http://schemas.microsoft.com/office/powerpoint/2010/main" val="15668426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F2A70B-78F2-4DCF-B53B-C990D2FAFB8A}" type="slidenum">
              <a:rPr lang="en-US" smtClean="0"/>
              <a:t>6</a:t>
            </a:fld>
            <a:endParaRPr lang="en-US"/>
          </a:p>
        </p:txBody>
      </p:sp>
    </p:spTree>
    <p:extLst>
      <p:ext uri="{BB962C8B-B14F-4D97-AF65-F5344CB8AC3E}">
        <p14:creationId xmlns:p14="http://schemas.microsoft.com/office/powerpoint/2010/main" val="1587467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F2A70B-78F2-4DCF-B53B-C990D2FAFB8A}" type="slidenum">
              <a:rPr lang="en-US" smtClean="0"/>
              <a:t>7</a:t>
            </a:fld>
            <a:endParaRPr lang="en-US"/>
          </a:p>
        </p:txBody>
      </p:sp>
    </p:spTree>
    <p:extLst>
      <p:ext uri="{BB962C8B-B14F-4D97-AF65-F5344CB8AC3E}">
        <p14:creationId xmlns:p14="http://schemas.microsoft.com/office/powerpoint/2010/main" val="8304199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F2A70B-78F2-4DCF-B53B-C990D2FAFB8A}" type="slidenum">
              <a:rPr lang="en-US" smtClean="0"/>
              <a:t>8</a:t>
            </a:fld>
            <a:endParaRPr lang="en-US"/>
          </a:p>
        </p:txBody>
      </p:sp>
    </p:spTree>
    <p:extLst>
      <p:ext uri="{BB962C8B-B14F-4D97-AF65-F5344CB8AC3E}">
        <p14:creationId xmlns:p14="http://schemas.microsoft.com/office/powerpoint/2010/main" val="12376084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F2A70B-78F2-4DCF-B53B-C990D2FAFB8A}" type="slidenum">
              <a:rPr lang="en-US" smtClean="0"/>
              <a:t>9</a:t>
            </a:fld>
            <a:endParaRPr lang="en-US"/>
          </a:p>
        </p:txBody>
      </p:sp>
    </p:spTree>
    <p:extLst>
      <p:ext uri="{BB962C8B-B14F-4D97-AF65-F5344CB8AC3E}">
        <p14:creationId xmlns:p14="http://schemas.microsoft.com/office/powerpoint/2010/main" val="16059248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4F3B1-996B-80AD-FF95-8251E8E6B373}"/>
              </a:ext>
            </a:extLst>
          </p:cNvPr>
          <p:cNvSpPr>
            <a:spLocks noGrp="1"/>
          </p:cNvSpPr>
          <p:nvPr>
            <p:ph type="ctrTitle"/>
          </p:nvPr>
        </p:nvSpPr>
        <p:spPr>
          <a:xfrm>
            <a:off x="1523603" y="1122363"/>
            <a:ext cx="9141619" cy="2387600"/>
          </a:xfr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455A5D55-2EB4-6CCC-8F41-71D9CD052199}"/>
              </a:ext>
            </a:extLst>
          </p:cNvPr>
          <p:cNvSpPr>
            <a:spLocks noGrp="1"/>
          </p:cNvSpPr>
          <p:nvPr>
            <p:ph type="subTitle" idx="1"/>
          </p:nvPr>
        </p:nvSpPr>
        <p:spPr>
          <a:xfrm>
            <a:off x="1523603" y="3602038"/>
            <a:ext cx="9141619"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17144D3-7C64-5E17-B6F0-AF2A764001F0}"/>
              </a:ext>
            </a:extLst>
          </p:cNvPr>
          <p:cNvSpPr>
            <a:spLocks noGrp="1"/>
          </p:cNvSpPr>
          <p:nvPr>
            <p:ph type="dt" sz="half" idx="10"/>
          </p:nvPr>
        </p:nvSpPr>
        <p:spPr/>
        <p:txBody>
          <a:bodyPr/>
          <a:lstStyle/>
          <a:p>
            <a:fld id="{B61BEF0D-F0BB-DE4B-95CE-6DB70DBA9567}" type="datetimeFigureOut">
              <a:rPr lang="en-US" smtClean="0"/>
              <a:pPr/>
              <a:t>3/6/24</a:t>
            </a:fld>
            <a:endParaRPr lang="en-US" dirty="0"/>
          </a:p>
        </p:txBody>
      </p:sp>
      <p:sp>
        <p:nvSpPr>
          <p:cNvPr id="5" name="Footer Placeholder 4">
            <a:extLst>
              <a:ext uri="{FF2B5EF4-FFF2-40B4-BE49-F238E27FC236}">
                <a16:creationId xmlns:a16="http://schemas.microsoft.com/office/drawing/2014/main" id="{E9785ECA-2B81-74CE-AF82-2C40B77D495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07F6595-FE93-4978-DF83-DDB276B4358F}"/>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54421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BB705-97A5-80B5-BD00-46F26A7DA8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4BA72DF-66A3-2B8D-1606-7CB3F1EC54D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9BC02B-14FC-B514-50F2-981895940CDA}"/>
              </a:ext>
            </a:extLst>
          </p:cNvPr>
          <p:cNvSpPr>
            <a:spLocks noGrp="1"/>
          </p:cNvSpPr>
          <p:nvPr>
            <p:ph type="dt" sz="half" idx="10"/>
          </p:nvPr>
        </p:nvSpPr>
        <p:spPr/>
        <p:txBody>
          <a:bodyPr/>
          <a:lstStyle/>
          <a:p>
            <a:fld id="{9AFE8FB1-0A7A-443E-AAF7-31D4FA1AA312}" type="datetimeFigureOut">
              <a:rPr lang="en-US" smtClean="0"/>
              <a:t>3/6/24</a:t>
            </a:fld>
            <a:endParaRPr lang="en-US"/>
          </a:p>
        </p:txBody>
      </p:sp>
      <p:sp>
        <p:nvSpPr>
          <p:cNvPr id="5" name="Footer Placeholder 4">
            <a:extLst>
              <a:ext uri="{FF2B5EF4-FFF2-40B4-BE49-F238E27FC236}">
                <a16:creationId xmlns:a16="http://schemas.microsoft.com/office/drawing/2014/main" id="{3FAA6888-393D-8C88-DE56-5B207A5343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E6FB8B-C378-30D6-4369-D31D3E95C412}"/>
              </a:ext>
            </a:extLst>
          </p:cNvPr>
          <p:cNvSpPr>
            <a:spLocks noGrp="1"/>
          </p:cNvSpPr>
          <p:nvPr>
            <p:ph type="sldNum" sz="quarter" idx="12"/>
          </p:nvPr>
        </p:nvSpPr>
        <p:spPr/>
        <p:txBody>
          <a:bodyPr/>
          <a:lstStyle/>
          <a:p>
            <a:fld id="{25BA54BD-C84D-46CE-8B72-31BFB26ABA43}" type="slidenum">
              <a:rPr lang="en-US" smtClean="0"/>
              <a:t>‹#›</a:t>
            </a:fld>
            <a:endParaRPr lang="en-US"/>
          </a:p>
        </p:txBody>
      </p:sp>
    </p:spTree>
    <p:extLst>
      <p:ext uri="{BB962C8B-B14F-4D97-AF65-F5344CB8AC3E}">
        <p14:creationId xmlns:p14="http://schemas.microsoft.com/office/powerpoint/2010/main" val="3665201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D71782-B124-AFE9-F577-5E5CFF08FE6C}"/>
              </a:ext>
            </a:extLst>
          </p:cNvPr>
          <p:cNvSpPr>
            <a:spLocks noGrp="1"/>
          </p:cNvSpPr>
          <p:nvPr>
            <p:ph type="title" orient="vert"/>
          </p:nvPr>
        </p:nvSpPr>
        <p:spPr>
          <a:xfrm>
            <a:off x="8722628" y="365125"/>
            <a:ext cx="262821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FF8E0B-2781-4A82-433C-FCA618C42C7B}"/>
              </a:ext>
            </a:extLst>
          </p:cNvPr>
          <p:cNvSpPr>
            <a:spLocks noGrp="1"/>
          </p:cNvSpPr>
          <p:nvPr>
            <p:ph type="body" orient="vert" idx="1"/>
          </p:nvPr>
        </p:nvSpPr>
        <p:spPr>
          <a:xfrm>
            <a:off x="837982" y="365125"/>
            <a:ext cx="773228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F93ABC-D6B5-1BA1-2B26-5B4250A66A35}"/>
              </a:ext>
            </a:extLst>
          </p:cNvPr>
          <p:cNvSpPr>
            <a:spLocks noGrp="1"/>
          </p:cNvSpPr>
          <p:nvPr>
            <p:ph type="dt" sz="half" idx="10"/>
          </p:nvPr>
        </p:nvSpPr>
        <p:spPr/>
        <p:txBody>
          <a:bodyPr/>
          <a:lstStyle/>
          <a:p>
            <a:fld id="{9AFE8FB1-0A7A-443E-AAF7-31D4FA1AA312}" type="datetimeFigureOut">
              <a:rPr lang="en-US" smtClean="0"/>
              <a:t>3/6/24</a:t>
            </a:fld>
            <a:endParaRPr lang="en-US"/>
          </a:p>
        </p:txBody>
      </p:sp>
      <p:sp>
        <p:nvSpPr>
          <p:cNvPr id="5" name="Footer Placeholder 4">
            <a:extLst>
              <a:ext uri="{FF2B5EF4-FFF2-40B4-BE49-F238E27FC236}">
                <a16:creationId xmlns:a16="http://schemas.microsoft.com/office/drawing/2014/main" id="{9FE2ABAF-8701-D798-668D-477B9AA37D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2E48F0-A47D-D8F6-9207-1564233C80E4}"/>
              </a:ext>
            </a:extLst>
          </p:cNvPr>
          <p:cNvSpPr>
            <a:spLocks noGrp="1"/>
          </p:cNvSpPr>
          <p:nvPr>
            <p:ph type="sldNum" sz="quarter" idx="12"/>
          </p:nvPr>
        </p:nvSpPr>
        <p:spPr/>
        <p:txBody>
          <a:bodyPr/>
          <a:lstStyle/>
          <a:p>
            <a:fld id="{25BA54BD-C84D-46CE-8B72-31BFB26ABA43}" type="slidenum">
              <a:rPr lang="en-US" smtClean="0"/>
              <a:t>‹#›</a:t>
            </a:fld>
            <a:endParaRPr lang="en-US"/>
          </a:p>
        </p:txBody>
      </p:sp>
    </p:spTree>
    <p:extLst>
      <p:ext uri="{BB962C8B-B14F-4D97-AF65-F5344CB8AC3E}">
        <p14:creationId xmlns:p14="http://schemas.microsoft.com/office/powerpoint/2010/main" val="1303872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96F56-6E05-A56E-312A-CCE5EDAF0E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D78202-27EE-D1EE-C63D-82613986A8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BFD111-0B64-7795-B086-936CA63BE0A4}"/>
              </a:ext>
            </a:extLst>
          </p:cNvPr>
          <p:cNvSpPr>
            <a:spLocks noGrp="1"/>
          </p:cNvSpPr>
          <p:nvPr>
            <p:ph type="dt" sz="half" idx="10"/>
          </p:nvPr>
        </p:nvSpPr>
        <p:spPr/>
        <p:txBody>
          <a:bodyPr/>
          <a:lstStyle/>
          <a:p>
            <a:fld id="{9AFE8FB1-0A7A-443E-AAF7-31D4FA1AA312}" type="datetimeFigureOut">
              <a:rPr lang="en-US" smtClean="0"/>
              <a:t>3/6/24</a:t>
            </a:fld>
            <a:endParaRPr lang="en-US"/>
          </a:p>
        </p:txBody>
      </p:sp>
      <p:sp>
        <p:nvSpPr>
          <p:cNvPr id="5" name="Footer Placeholder 4">
            <a:extLst>
              <a:ext uri="{FF2B5EF4-FFF2-40B4-BE49-F238E27FC236}">
                <a16:creationId xmlns:a16="http://schemas.microsoft.com/office/drawing/2014/main" id="{C67B75DA-7D8B-B4AC-6D2D-32FAA9C1AB0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D266A55-0CAE-526E-7F36-9C104555DD18}"/>
              </a:ext>
            </a:extLst>
          </p:cNvPr>
          <p:cNvSpPr>
            <a:spLocks noGrp="1"/>
          </p:cNvSpPr>
          <p:nvPr>
            <p:ph type="sldNum" sz="quarter" idx="12"/>
          </p:nvPr>
        </p:nvSpPr>
        <p:spPr/>
        <p:txBody>
          <a:bodyPr/>
          <a:lstStyle/>
          <a:p>
            <a:fld id="{25BA54BD-C84D-46CE-8B72-31BFB26ABA43}" type="slidenum">
              <a:rPr lang="en-US" smtClean="0"/>
              <a:t>‹#›</a:t>
            </a:fld>
            <a:endParaRPr lang="en-US" dirty="0"/>
          </a:p>
        </p:txBody>
      </p:sp>
    </p:spTree>
    <p:extLst>
      <p:ext uri="{BB962C8B-B14F-4D97-AF65-F5344CB8AC3E}">
        <p14:creationId xmlns:p14="http://schemas.microsoft.com/office/powerpoint/2010/main" val="886964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8673B-0D7C-E500-3C22-72E0F5A0CEA0}"/>
              </a:ext>
            </a:extLst>
          </p:cNvPr>
          <p:cNvSpPr>
            <a:spLocks noGrp="1"/>
          </p:cNvSpPr>
          <p:nvPr>
            <p:ph type="title"/>
          </p:nvPr>
        </p:nvSpPr>
        <p:spPr>
          <a:xfrm>
            <a:off x="831633" y="1709738"/>
            <a:ext cx="10512862" cy="2852737"/>
          </a:xfrm>
        </p:spPr>
        <p:txBody>
          <a:bodyPr anchor="b"/>
          <a:lstStyle>
            <a:lvl1pPr>
              <a:defRPr sz="5998"/>
            </a:lvl1pPr>
          </a:lstStyle>
          <a:p>
            <a:r>
              <a:rPr lang="en-US"/>
              <a:t>Click to edit Master title style</a:t>
            </a:r>
          </a:p>
        </p:txBody>
      </p:sp>
      <p:sp>
        <p:nvSpPr>
          <p:cNvPr id="3" name="Text Placeholder 2">
            <a:extLst>
              <a:ext uri="{FF2B5EF4-FFF2-40B4-BE49-F238E27FC236}">
                <a16:creationId xmlns:a16="http://schemas.microsoft.com/office/drawing/2014/main" id="{7D9EA885-89A2-D01A-183A-9B288D1B7147}"/>
              </a:ext>
            </a:extLst>
          </p:cNvPr>
          <p:cNvSpPr>
            <a:spLocks noGrp="1"/>
          </p:cNvSpPr>
          <p:nvPr>
            <p:ph type="body" idx="1"/>
          </p:nvPr>
        </p:nvSpPr>
        <p:spPr>
          <a:xfrm>
            <a:off x="831633" y="4589464"/>
            <a:ext cx="10512862" cy="1500187"/>
          </a:xfrm>
        </p:spPr>
        <p:txBody>
          <a:bodyPr/>
          <a:lstStyle>
            <a:lvl1pPr marL="0" indent="0">
              <a:buNone/>
              <a:defRPr sz="2399">
                <a:solidFill>
                  <a:schemeClr val="tx1">
                    <a:tint val="82000"/>
                  </a:schemeClr>
                </a:solidFill>
              </a:defRPr>
            </a:lvl1pPr>
            <a:lvl2pPr marL="457063" indent="0">
              <a:buNone/>
              <a:defRPr sz="1999">
                <a:solidFill>
                  <a:schemeClr val="tx1">
                    <a:tint val="82000"/>
                  </a:schemeClr>
                </a:solidFill>
              </a:defRPr>
            </a:lvl2pPr>
            <a:lvl3pPr marL="914126" indent="0">
              <a:buNone/>
              <a:defRPr sz="1799">
                <a:solidFill>
                  <a:schemeClr val="tx1">
                    <a:tint val="82000"/>
                  </a:schemeClr>
                </a:solidFill>
              </a:defRPr>
            </a:lvl3pPr>
            <a:lvl4pPr marL="1371189" indent="0">
              <a:buNone/>
              <a:defRPr sz="1600">
                <a:solidFill>
                  <a:schemeClr val="tx1">
                    <a:tint val="82000"/>
                  </a:schemeClr>
                </a:solidFill>
              </a:defRPr>
            </a:lvl4pPr>
            <a:lvl5pPr marL="1828251" indent="0">
              <a:buNone/>
              <a:defRPr sz="1600">
                <a:solidFill>
                  <a:schemeClr val="tx1">
                    <a:tint val="82000"/>
                  </a:schemeClr>
                </a:solidFill>
              </a:defRPr>
            </a:lvl5pPr>
            <a:lvl6pPr marL="2285314" indent="0">
              <a:buNone/>
              <a:defRPr sz="1600">
                <a:solidFill>
                  <a:schemeClr val="tx1">
                    <a:tint val="82000"/>
                  </a:schemeClr>
                </a:solidFill>
              </a:defRPr>
            </a:lvl6pPr>
            <a:lvl7pPr marL="2742377" indent="0">
              <a:buNone/>
              <a:defRPr sz="1600">
                <a:solidFill>
                  <a:schemeClr val="tx1">
                    <a:tint val="82000"/>
                  </a:schemeClr>
                </a:solidFill>
              </a:defRPr>
            </a:lvl7pPr>
            <a:lvl8pPr marL="3199440" indent="0">
              <a:buNone/>
              <a:defRPr sz="1600">
                <a:solidFill>
                  <a:schemeClr val="tx1">
                    <a:tint val="82000"/>
                  </a:schemeClr>
                </a:solidFill>
              </a:defRPr>
            </a:lvl8pPr>
            <a:lvl9pPr marL="3656503"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4CF8004-FB0E-1BEC-85AE-090932FDE25E}"/>
              </a:ext>
            </a:extLst>
          </p:cNvPr>
          <p:cNvSpPr>
            <a:spLocks noGrp="1"/>
          </p:cNvSpPr>
          <p:nvPr>
            <p:ph type="dt" sz="half" idx="10"/>
          </p:nvPr>
        </p:nvSpPr>
        <p:spPr/>
        <p:txBody>
          <a:bodyPr/>
          <a:lstStyle/>
          <a:p>
            <a:fld id="{9AFE8FB1-0A7A-443E-AAF7-31D4FA1AA312}" type="datetimeFigureOut">
              <a:rPr lang="en-US" smtClean="0"/>
              <a:t>3/6/24</a:t>
            </a:fld>
            <a:endParaRPr lang="en-US"/>
          </a:p>
        </p:txBody>
      </p:sp>
      <p:sp>
        <p:nvSpPr>
          <p:cNvPr id="5" name="Footer Placeholder 4">
            <a:extLst>
              <a:ext uri="{FF2B5EF4-FFF2-40B4-BE49-F238E27FC236}">
                <a16:creationId xmlns:a16="http://schemas.microsoft.com/office/drawing/2014/main" id="{CBA536E6-FCEB-0D29-F0FC-E0403288DE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09A131-5E6E-331D-6A4F-61B18E301EFB}"/>
              </a:ext>
            </a:extLst>
          </p:cNvPr>
          <p:cNvSpPr>
            <a:spLocks noGrp="1"/>
          </p:cNvSpPr>
          <p:nvPr>
            <p:ph type="sldNum" sz="quarter" idx="12"/>
          </p:nvPr>
        </p:nvSpPr>
        <p:spPr/>
        <p:txBody>
          <a:bodyPr/>
          <a:lstStyle/>
          <a:p>
            <a:fld id="{25BA54BD-C84D-46CE-8B72-31BFB26ABA43}" type="slidenum">
              <a:rPr lang="en-US" smtClean="0"/>
              <a:t>‹#›</a:t>
            </a:fld>
            <a:endParaRPr lang="en-US"/>
          </a:p>
        </p:txBody>
      </p:sp>
    </p:spTree>
    <p:extLst>
      <p:ext uri="{BB962C8B-B14F-4D97-AF65-F5344CB8AC3E}">
        <p14:creationId xmlns:p14="http://schemas.microsoft.com/office/powerpoint/2010/main" val="3705908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5ABD5-8E27-D7E5-8E90-E8D572849B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CD292F-0C0A-0DBF-57DE-775EB661413F}"/>
              </a:ext>
            </a:extLst>
          </p:cNvPr>
          <p:cNvSpPr>
            <a:spLocks noGrp="1"/>
          </p:cNvSpPr>
          <p:nvPr>
            <p:ph sz="half" idx="1"/>
          </p:nvPr>
        </p:nvSpPr>
        <p:spPr>
          <a:xfrm>
            <a:off x="837982" y="1825625"/>
            <a:ext cx="51802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654A0CC-1E2A-C1EC-FCC2-540A8558BCD1}"/>
              </a:ext>
            </a:extLst>
          </p:cNvPr>
          <p:cNvSpPr>
            <a:spLocks noGrp="1"/>
          </p:cNvSpPr>
          <p:nvPr>
            <p:ph sz="half" idx="2"/>
          </p:nvPr>
        </p:nvSpPr>
        <p:spPr>
          <a:xfrm>
            <a:off x="6170592" y="1825625"/>
            <a:ext cx="51802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5D5452E-A577-F246-D4D1-F797F21C07ED}"/>
              </a:ext>
            </a:extLst>
          </p:cNvPr>
          <p:cNvSpPr>
            <a:spLocks noGrp="1"/>
          </p:cNvSpPr>
          <p:nvPr>
            <p:ph type="dt" sz="half" idx="10"/>
          </p:nvPr>
        </p:nvSpPr>
        <p:spPr/>
        <p:txBody>
          <a:bodyPr/>
          <a:lstStyle/>
          <a:p>
            <a:fld id="{9AFE8FB1-0A7A-443E-AAF7-31D4FA1AA312}" type="datetimeFigureOut">
              <a:rPr lang="en-US" smtClean="0"/>
              <a:t>3/6/24</a:t>
            </a:fld>
            <a:endParaRPr lang="en-US"/>
          </a:p>
        </p:txBody>
      </p:sp>
      <p:sp>
        <p:nvSpPr>
          <p:cNvPr id="6" name="Footer Placeholder 5">
            <a:extLst>
              <a:ext uri="{FF2B5EF4-FFF2-40B4-BE49-F238E27FC236}">
                <a16:creationId xmlns:a16="http://schemas.microsoft.com/office/drawing/2014/main" id="{A4AF8F81-F9C6-3819-6D08-5327321E14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6650F9-3D6C-CC22-9535-13AB427CC7B1}"/>
              </a:ext>
            </a:extLst>
          </p:cNvPr>
          <p:cNvSpPr>
            <a:spLocks noGrp="1"/>
          </p:cNvSpPr>
          <p:nvPr>
            <p:ph type="sldNum" sz="quarter" idx="12"/>
          </p:nvPr>
        </p:nvSpPr>
        <p:spPr/>
        <p:txBody>
          <a:bodyPr/>
          <a:lstStyle/>
          <a:p>
            <a:fld id="{25BA54BD-C84D-46CE-8B72-31BFB26ABA43}" type="slidenum">
              <a:rPr lang="en-US" smtClean="0"/>
              <a:t>‹#›</a:t>
            </a:fld>
            <a:endParaRPr lang="en-US"/>
          </a:p>
        </p:txBody>
      </p:sp>
    </p:spTree>
    <p:extLst>
      <p:ext uri="{BB962C8B-B14F-4D97-AF65-F5344CB8AC3E}">
        <p14:creationId xmlns:p14="http://schemas.microsoft.com/office/powerpoint/2010/main" val="2873106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CD214-D90E-2342-B725-5B2655D80478}"/>
              </a:ext>
            </a:extLst>
          </p:cNvPr>
          <p:cNvSpPr>
            <a:spLocks noGrp="1"/>
          </p:cNvSpPr>
          <p:nvPr>
            <p:ph type="title"/>
          </p:nvPr>
        </p:nvSpPr>
        <p:spPr>
          <a:xfrm>
            <a:off x="839569" y="365126"/>
            <a:ext cx="10512862"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13DFE77-34F5-2634-5BCC-B7F458B864DE}"/>
              </a:ext>
            </a:extLst>
          </p:cNvPr>
          <p:cNvSpPr>
            <a:spLocks noGrp="1"/>
          </p:cNvSpPr>
          <p:nvPr>
            <p:ph type="body" idx="1"/>
          </p:nvPr>
        </p:nvSpPr>
        <p:spPr>
          <a:xfrm>
            <a:off x="839570" y="1681163"/>
            <a:ext cx="5156444"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D447A3-DCC0-FDB8-08D0-4425BD7E0BEE}"/>
              </a:ext>
            </a:extLst>
          </p:cNvPr>
          <p:cNvSpPr>
            <a:spLocks noGrp="1"/>
          </p:cNvSpPr>
          <p:nvPr>
            <p:ph sz="half" idx="2"/>
          </p:nvPr>
        </p:nvSpPr>
        <p:spPr>
          <a:xfrm>
            <a:off x="839570" y="2505075"/>
            <a:ext cx="5156444"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A17534-3C8E-AE86-FA14-C69DA858FAC9}"/>
              </a:ext>
            </a:extLst>
          </p:cNvPr>
          <p:cNvSpPr>
            <a:spLocks noGrp="1"/>
          </p:cNvSpPr>
          <p:nvPr>
            <p:ph type="body" sz="quarter" idx="3"/>
          </p:nvPr>
        </p:nvSpPr>
        <p:spPr>
          <a:xfrm>
            <a:off x="6170593" y="1681163"/>
            <a:ext cx="518183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63FE9A-995D-2493-4ECE-5B5E3AD71D05}"/>
              </a:ext>
            </a:extLst>
          </p:cNvPr>
          <p:cNvSpPr>
            <a:spLocks noGrp="1"/>
          </p:cNvSpPr>
          <p:nvPr>
            <p:ph sz="quarter" idx="4"/>
          </p:nvPr>
        </p:nvSpPr>
        <p:spPr>
          <a:xfrm>
            <a:off x="6170593" y="2505075"/>
            <a:ext cx="518183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BCE7AC3-6344-AD13-5CBB-AD447A0B07E3}"/>
              </a:ext>
            </a:extLst>
          </p:cNvPr>
          <p:cNvSpPr>
            <a:spLocks noGrp="1"/>
          </p:cNvSpPr>
          <p:nvPr>
            <p:ph type="dt" sz="half" idx="10"/>
          </p:nvPr>
        </p:nvSpPr>
        <p:spPr/>
        <p:txBody>
          <a:bodyPr/>
          <a:lstStyle/>
          <a:p>
            <a:fld id="{9AFE8FB1-0A7A-443E-AAF7-31D4FA1AA312}" type="datetimeFigureOut">
              <a:rPr lang="en-US" smtClean="0"/>
              <a:t>3/6/24</a:t>
            </a:fld>
            <a:endParaRPr lang="en-US"/>
          </a:p>
        </p:txBody>
      </p:sp>
      <p:sp>
        <p:nvSpPr>
          <p:cNvPr id="8" name="Footer Placeholder 7">
            <a:extLst>
              <a:ext uri="{FF2B5EF4-FFF2-40B4-BE49-F238E27FC236}">
                <a16:creationId xmlns:a16="http://schemas.microsoft.com/office/drawing/2014/main" id="{7E4291D4-F474-65A1-78E7-464720CF5C8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AF48BE1-5E7E-2C17-77C0-0067D2C8BDCE}"/>
              </a:ext>
            </a:extLst>
          </p:cNvPr>
          <p:cNvSpPr>
            <a:spLocks noGrp="1"/>
          </p:cNvSpPr>
          <p:nvPr>
            <p:ph type="sldNum" sz="quarter" idx="12"/>
          </p:nvPr>
        </p:nvSpPr>
        <p:spPr/>
        <p:txBody>
          <a:bodyPr/>
          <a:lstStyle/>
          <a:p>
            <a:fld id="{25BA54BD-C84D-46CE-8B72-31BFB26ABA43}" type="slidenum">
              <a:rPr lang="en-US" smtClean="0"/>
              <a:t>‹#›</a:t>
            </a:fld>
            <a:endParaRPr lang="en-US"/>
          </a:p>
        </p:txBody>
      </p:sp>
    </p:spTree>
    <p:extLst>
      <p:ext uri="{BB962C8B-B14F-4D97-AF65-F5344CB8AC3E}">
        <p14:creationId xmlns:p14="http://schemas.microsoft.com/office/powerpoint/2010/main" val="2527123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B42A9-1B6A-F632-F3CF-239050B11B0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08AF50-514E-C0C9-0431-9C7DE3A8144D}"/>
              </a:ext>
            </a:extLst>
          </p:cNvPr>
          <p:cNvSpPr>
            <a:spLocks noGrp="1"/>
          </p:cNvSpPr>
          <p:nvPr>
            <p:ph type="dt" sz="half" idx="10"/>
          </p:nvPr>
        </p:nvSpPr>
        <p:spPr/>
        <p:txBody>
          <a:bodyPr/>
          <a:lstStyle/>
          <a:p>
            <a:fld id="{9AFE8FB1-0A7A-443E-AAF7-31D4FA1AA312}" type="datetimeFigureOut">
              <a:rPr lang="en-US" smtClean="0"/>
              <a:t>3/6/24</a:t>
            </a:fld>
            <a:endParaRPr lang="en-US"/>
          </a:p>
        </p:txBody>
      </p:sp>
      <p:sp>
        <p:nvSpPr>
          <p:cNvPr id="4" name="Footer Placeholder 3">
            <a:extLst>
              <a:ext uri="{FF2B5EF4-FFF2-40B4-BE49-F238E27FC236}">
                <a16:creationId xmlns:a16="http://schemas.microsoft.com/office/drawing/2014/main" id="{24C34B7C-016F-4F8A-B42E-516D99EA81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59B40D-AE47-E951-2BC1-782AE16EE65A}"/>
              </a:ext>
            </a:extLst>
          </p:cNvPr>
          <p:cNvSpPr>
            <a:spLocks noGrp="1"/>
          </p:cNvSpPr>
          <p:nvPr>
            <p:ph type="sldNum" sz="quarter" idx="12"/>
          </p:nvPr>
        </p:nvSpPr>
        <p:spPr/>
        <p:txBody>
          <a:bodyPr/>
          <a:lstStyle/>
          <a:p>
            <a:fld id="{25BA54BD-C84D-46CE-8B72-31BFB26ABA43}" type="slidenum">
              <a:rPr lang="en-US" smtClean="0"/>
              <a:t>‹#›</a:t>
            </a:fld>
            <a:endParaRPr lang="en-US"/>
          </a:p>
        </p:txBody>
      </p:sp>
    </p:spTree>
    <p:extLst>
      <p:ext uri="{BB962C8B-B14F-4D97-AF65-F5344CB8AC3E}">
        <p14:creationId xmlns:p14="http://schemas.microsoft.com/office/powerpoint/2010/main" val="3517824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0EC964-BC8E-96DE-CA74-664FFDE0B2BC}"/>
              </a:ext>
            </a:extLst>
          </p:cNvPr>
          <p:cNvSpPr>
            <a:spLocks noGrp="1"/>
          </p:cNvSpPr>
          <p:nvPr>
            <p:ph type="dt" sz="half" idx="10"/>
          </p:nvPr>
        </p:nvSpPr>
        <p:spPr/>
        <p:txBody>
          <a:bodyPr/>
          <a:lstStyle/>
          <a:p>
            <a:fld id="{9AFE8FB1-0A7A-443E-AAF7-31D4FA1AA312}" type="datetimeFigureOut">
              <a:rPr lang="en-US" smtClean="0"/>
              <a:t>3/6/24</a:t>
            </a:fld>
            <a:endParaRPr lang="en-US"/>
          </a:p>
        </p:txBody>
      </p:sp>
      <p:sp>
        <p:nvSpPr>
          <p:cNvPr id="3" name="Footer Placeholder 2">
            <a:extLst>
              <a:ext uri="{FF2B5EF4-FFF2-40B4-BE49-F238E27FC236}">
                <a16:creationId xmlns:a16="http://schemas.microsoft.com/office/drawing/2014/main" id="{DC91F4C5-A6AA-CB98-35ED-24EB4018D5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7048B93-212D-0E11-8B55-75A6BB2910B2}"/>
              </a:ext>
            </a:extLst>
          </p:cNvPr>
          <p:cNvSpPr>
            <a:spLocks noGrp="1"/>
          </p:cNvSpPr>
          <p:nvPr>
            <p:ph type="sldNum" sz="quarter" idx="12"/>
          </p:nvPr>
        </p:nvSpPr>
        <p:spPr/>
        <p:txBody>
          <a:bodyPr/>
          <a:lstStyle/>
          <a:p>
            <a:fld id="{25BA54BD-C84D-46CE-8B72-31BFB26ABA43}" type="slidenum">
              <a:rPr lang="en-US" smtClean="0"/>
              <a:t>‹#›</a:t>
            </a:fld>
            <a:endParaRPr lang="en-US"/>
          </a:p>
        </p:txBody>
      </p:sp>
    </p:spTree>
    <p:extLst>
      <p:ext uri="{BB962C8B-B14F-4D97-AF65-F5344CB8AC3E}">
        <p14:creationId xmlns:p14="http://schemas.microsoft.com/office/powerpoint/2010/main" val="4217192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99FBC-BCBE-1121-2284-45ACBD04E25E}"/>
              </a:ext>
            </a:extLst>
          </p:cNvPr>
          <p:cNvSpPr>
            <a:spLocks noGrp="1"/>
          </p:cNvSpPr>
          <p:nvPr>
            <p:ph type="title"/>
          </p:nvPr>
        </p:nvSpPr>
        <p:spPr>
          <a:xfrm>
            <a:off x="839570" y="457200"/>
            <a:ext cx="3931213" cy="1600200"/>
          </a:xfr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id="{F96A035A-5CEF-606A-E0D8-C3B6C9AD4347}"/>
              </a:ext>
            </a:extLst>
          </p:cNvPr>
          <p:cNvSpPr>
            <a:spLocks noGrp="1"/>
          </p:cNvSpPr>
          <p:nvPr>
            <p:ph idx="1"/>
          </p:nvPr>
        </p:nvSpPr>
        <p:spPr>
          <a:xfrm>
            <a:off x="5181838" y="987426"/>
            <a:ext cx="6170593"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2776BC-35E7-22A6-9967-AC0932DDAF66}"/>
              </a:ext>
            </a:extLst>
          </p:cNvPr>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28FC98-2E16-FF9B-3E87-0C07D87A65AE}"/>
              </a:ext>
            </a:extLst>
          </p:cNvPr>
          <p:cNvSpPr>
            <a:spLocks noGrp="1"/>
          </p:cNvSpPr>
          <p:nvPr>
            <p:ph type="dt" sz="half" idx="10"/>
          </p:nvPr>
        </p:nvSpPr>
        <p:spPr/>
        <p:txBody>
          <a:bodyPr/>
          <a:lstStyle/>
          <a:p>
            <a:fld id="{9AFE8FB1-0A7A-443E-AAF7-31D4FA1AA312}" type="datetimeFigureOut">
              <a:rPr lang="en-US" smtClean="0"/>
              <a:t>3/6/24</a:t>
            </a:fld>
            <a:endParaRPr lang="en-US"/>
          </a:p>
        </p:txBody>
      </p:sp>
      <p:sp>
        <p:nvSpPr>
          <p:cNvPr id="6" name="Footer Placeholder 5">
            <a:extLst>
              <a:ext uri="{FF2B5EF4-FFF2-40B4-BE49-F238E27FC236}">
                <a16:creationId xmlns:a16="http://schemas.microsoft.com/office/drawing/2014/main" id="{71ECA30E-B2A5-4C5D-79AF-5EE5B073CF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8CAC92-8282-7624-EDA3-4E492D3BE437}"/>
              </a:ext>
            </a:extLst>
          </p:cNvPr>
          <p:cNvSpPr>
            <a:spLocks noGrp="1"/>
          </p:cNvSpPr>
          <p:nvPr>
            <p:ph type="sldNum" sz="quarter" idx="12"/>
          </p:nvPr>
        </p:nvSpPr>
        <p:spPr/>
        <p:txBody>
          <a:bodyPr/>
          <a:lstStyle/>
          <a:p>
            <a:fld id="{25BA54BD-C84D-46CE-8B72-31BFB26ABA43}" type="slidenum">
              <a:rPr lang="en-US" smtClean="0"/>
              <a:t>‹#›</a:t>
            </a:fld>
            <a:endParaRPr lang="en-US"/>
          </a:p>
        </p:txBody>
      </p:sp>
    </p:spTree>
    <p:extLst>
      <p:ext uri="{BB962C8B-B14F-4D97-AF65-F5344CB8AC3E}">
        <p14:creationId xmlns:p14="http://schemas.microsoft.com/office/powerpoint/2010/main" val="20887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9BC9D-6C31-6C03-36BA-773546603EB0}"/>
              </a:ext>
            </a:extLst>
          </p:cNvPr>
          <p:cNvSpPr>
            <a:spLocks noGrp="1"/>
          </p:cNvSpPr>
          <p:nvPr>
            <p:ph type="title"/>
          </p:nvPr>
        </p:nvSpPr>
        <p:spPr>
          <a:xfrm>
            <a:off x="839570" y="457200"/>
            <a:ext cx="3931213" cy="1600200"/>
          </a:xfr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id="{D816DC49-A901-AE2B-FD3E-2E1064B59247}"/>
              </a:ext>
            </a:extLst>
          </p:cNvPr>
          <p:cNvSpPr>
            <a:spLocks noGrp="1"/>
          </p:cNvSpPr>
          <p:nvPr>
            <p:ph type="pic" idx="1"/>
          </p:nvPr>
        </p:nvSpPr>
        <p:spPr>
          <a:xfrm>
            <a:off x="5181838" y="987426"/>
            <a:ext cx="6170593"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US"/>
          </a:p>
        </p:txBody>
      </p:sp>
      <p:sp>
        <p:nvSpPr>
          <p:cNvPr id="4" name="Text Placeholder 3">
            <a:extLst>
              <a:ext uri="{FF2B5EF4-FFF2-40B4-BE49-F238E27FC236}">
                <a16:creationId xmlns:a16="http://schemas.microsoft.com/office/drawing/2014/main" id="{7AFB4A9E-DA1D-4772-2D27-5581A78DF0EB}"/>
              </a:ext>
            </a:extLst>
          </p:cNvPr>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B81CFD-17D1-6506-6DE4-B0B9D71670C9}"/>
              </a:ext>
            </a:extLst>
          </p:cNvPr>
          <p:cNvSpPr>
            <a:spLocks noGrp="1"/>
          </p:cNvSpPr>
          <p:nvPr>
            <p:ph type="dt" sz="half" idx="10"/>
          </p:nvPr>
        </p:nvSpPr>
        <p:spPr/>
        <p:txBody>
          <a:bodyPr/>
          <a:lstStyle/>
          <a:p>
            <a:fld id="{9AFE8FB1-0A7A-443E-AAF7-31D4FA1AA312}" type="datetimeFigureOut">
              <a:rPr lang="en-US" smtClean="0"/>
              <a:t>3/6/24</a:t>
            </a:fld>
            <a:endParaRPr lang="en-US"/>
          </a:p>
        </p:txBody>
      </p:sp>
      <p:sp>
        <p:nvSpPr>
          <p:cNvPr id="6" name="Footer Placeholder 5">
            <a:extLst>
              <a:ext uri="{FF2B5EF4-FFF2-40B4-BE49-F238E27FC236}">
                <a16:creationId xmlns:a16="http://schemas.microsoft.com/office/drawing/2014/main" id="{D295158E-2F11-8942-4761-6EDF6B5CBD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9B0620-64F7-AE11-57B1-D7C79BB13F18}"/>
              </a:ext>
            </a:extLst>
          </p:cNvPr>
          <p:cNvSpPr>
            <a:spLocks noGrp="1"/>
          </p:cNvSpPr>
          <p:nvPr>
            <p:ph type="sldNum" sz="quarter" idx="12"/>
          </p:nvPr>
        </p:nvSpPr>
        <p:spPr/>
        <p:txBody>
          <a:bodyPr/>
          <a:lstStyle/>
          <a:p>
            <a:fld id="{25BA54BD-C84D-46CE-8B72-31BFB26ABA43}" type="slidenum">
              <a:rPr lang="en-US" smtClean="0"/>
              <a:t>‹#›</a:t>
            </a:fld>
            <a:endParaRPr lang="en-US"/>
          </a:p>
        </p:txBody>
      </p:sp>
    </p:spTree>
    <p:extLst>
      <p:ext uri="{BB962C8B-B14F-4D97-AF65-F5344CB8AC3E}">
        <p14:creationId xmlns:p14="http://schemas.microsoft.com/office/powerpoint/2010/main" val="7314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7C2EB9-46B8-2AC6-5010-8106C666286A}"/>
              </a:ext>
            </a:extLst>
          </p:cNvPr>
          <p:cNvSpPr>
            <a:spLocks noGrp="1"/>
          </p:cNvSpPr>
          <p:nvPr>
            <p:ph type="title"/>
          </p:nvPr>
        </p:nvSpPr>
        <p:spPr>
          <a:xfrm>
            <a:off x="837982" y="365126"/>
            <a:ext cx="1051286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5D7BE37-3AA9-29ED-F194-2DFF7902F513}"/>
              </a:ext>
            </a:extLst>
          </p:cNvPr>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489D1A-42EB-0DB8-E76A-8A275C7D8CEB}"/>
              </a:ext>
            </a:extLst>
          </p:cNvPr>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AFE8FB1-0A7A-443E-AAF7-31D4FA1AA312}" type="datetimeFigureOut">
              <a:rPr lang="en-US" smtClean="0"/>
              <a:pPr/>
              <a:t>3/6/24</a:t>
            </a:fld>
            <a:endParaRPr lang="en-US" dirty="0"/>
          </a:p>
        </p:txBody>
      </p:sp>
      <p:sp>
        <p:nvSpPr>
          <p:cNvPr id="5" name="Footer Placeholder 4">
            <a:extLst>
              <a:ext uri="{FF2B5EF4-FFF2-40B4-BE49-F238E27FC236}">
                <a16:creationId xmlns:a16="http://schemas.microsoft.com/office/drawing/2014/main" id="{912D4DDC-4DD4-644B-86AC-BB5CBD1AD54C}"/>
              </a:ext>
            </a:extLst>
          </p:cNvPr>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54165CB3-82D7-43A0-67CA-E1B89F695E16}"/>
              </a:ext>
            </a:extLst>
          </p:cNvPr>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5BA54BD-C84D-46CE-8B72-31BFB26ABA43}" type="slidenum">
              <a:rPr lang="en-US" smtClean="0"/>
              <a:pPr/>
              <a:t>‹#›</a:t>
            </a:fld>
            <a:endParaRPr lang="en-US"/>
          </a:p>
        </p:txBody>
      </p:sp>
    </p:spTree>
    <p:extLst>
      <p:ext uri="{BB962C8B-B14F-4D97-AF65-F5344CB8AC3E}">
        <p14:creationId xmlns:p14="http://schemas.microsoft.com/office/powerpoint/2010/main" val="1859338921"/>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hyperlink" Target="mailto:Jordan.Colbert@yale.edu" TargetMode="External"/><Relationship Id="rId4" Type="http://schemas.openxmlformats.org/officeDocument/2006/relationships/hyperlink" Target="https://sas.yale.ed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1.png"/><Relationship Id="rId7" Type="http://schemas.openxmlformats.org/officeDocument/2006/relationships/diagramColors" Target="../diagrams/colors4.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microsoft.com/office/2018/10/relationships/comments" Target="../comments/modernComment_101_7EDEE1DF.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18/10/relationships/comments" Target="../comments/modernComment_119_A556CBBD.xm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2.xml.rels><?xml version="1.0" encoding="UTF-8" standalone="yes"?>
<Relationships xmlns="http://schemas.openxmlformats.org/package/2006/relationships"><Relationship Id="rId2" Type="http://schemas.microsoft.com/office/2018/10/relationships/comments" Target="../comments/modernComment_123_3C4A6D38.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video" Target="https://www.youtube.com/embed/hgE37a_L3sk?feature=oembed" TargetMode="External"/><Relationship Id="rId4" Type="http://schemas.openxmlformats.org/officeDocument/2006/relationships/image" Target="../media/image27.jpeg"/></Relationships>
</file>

<file path=ppt/slides/_rels/slide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18/10/relationships/comments" Target="../comments/modernComment_111_BA6B4410.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mailto:Jordan.Colbert@yale.edu" TargetMode="External"/><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ebaim.org/training/docs/?gad_source=1&amp;gclid=CjwKCAiAopuvBhBCEiwAm8jaMR09vIYPlOZ-TgYwAT1YMQEZdwsTVrC4qTZW95NkU4qiOvulz6ro1xoCUGgQAvD_BwE"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6" name="Rectangle 195">
            <a:extLst>
              <a:ext uri="{FF2B5EF4-FFF2-40B4-BE49-F238E27FC236}">
                <a16:creationId xmlns:a16="http://schemas.microsoft.com/office/drawing/2014/main" id="{700E0F77-E936-4985-B7B1-B9823486AC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ectangle 197">
            <a:extLst>
              <a:ext uri="{FF2B5EF4-FFF2-40B4-BE49-F238E27FC236}">
                <a16:creationId xmlns:a16="http://schemas.microsoft.com/office/drawing/2014/main" id="{95C8260E-968F-44E8-A823-ABB431311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8658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ectangle 199">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754" y="0"/>
            <a:ext cx="11228820" cy="458818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up of a logo&#10;&#10;Description automatically generated">
            <a:extLst>
              <a:ext uri="{FF2B5EF4-FFF2-40B4-BE49-F238E27FC236}">
                <a16:creationId xmlns:a16="http://schemas.microsoft.com/office/drawing/2014/main" id="{B5DBE8BB-2DC1-F6BD-3BD6-2D76C0F44F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955" y="1067064"/>
            <a:ext cx="10366944" cy="2462149"/>
          </a:xfrm>
          <a:prstGeom prst="rect">
            <a:avLst/>
          </a:prstGeom>
        </p:spPr>
      </p:pic>
      <p:sp>
        <p:nvSpPr>
          <p:cNvPr id="202" name="Rectangle 201">
            <a:extLst>
              <a:ext uri="{FF2B5EF4-FFF2-40B4-BE49-F238E27FC236}">
                <a16:creationId xmlns:a16="http://schemas.microsoft.com/office/drawing/2014/main" id="{FE43805F-24A6-46A4-B19B-54F283473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99875" y="5661138"/>
            <a:ext cx="1463040" cy="4570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5161374" y="4883544"/>
            <a:ext cx="6585200" cy="1556907"/>
          </a:xfrm>
        </p:spPr>
        <p:txBody>
          <a:bodyPr vert="horz" lIns="91440" tIns="45720" rIns="91440" bIns="45720" rtlCol="0" anchor="ctr">
            <a:normAutofit/>
          </a:bodyPr>
          <a:lstStyle/>
          <a:p>
            <a:pPr indent="-228600" algn="l" defTabSz="914400">
              <a:buFont typeface="Arial" panose="020B0604020202020204" pitchFamily="34" charset="0"/>
              <a:buChar char="•"/>
            </a:pPr>
            <a:r>
              <a:rPr lang="en-US" sz="1300"/>
              <a:t>Jordan Colbert, MMFT, ATP</a:t>
            </a:r>
          </a:p>
          <a:p>
            <a:pPr indent="-228600" algn="l" defTabSz="914400">
              <a:buFont typeface="Arial" panose="020B0604020202020204" pitchFamily="34" charset="0"/>
              <a:buChar char="•"/>
            </a:pPr>
            <a:r>
              <a:rPr lang="en-US" sz="1300"/>
              <a:t>Associate Director of Assistive Technology</a:t>
            </a:r>
          </a:p>
          <a:p>
            <a:pPr indent="-228600" algn="l" defTabSz="914400">
              <a:buFont typeface="Arial" panose="020B0604020202020204" pitchFamily="34" charset="0"/>
              <a:buChar char="•"/>
            </a:pPr>
            <a:r>
              <a:rPr lang="en-US" sz="1300"/>
              <a:t>Yale University, </a:t>
            </a:r>
            <a:r>
              <a:rPr lang="en-US" sz="1300">
                <a:hlinkClick r:id="rId4">
                  <a:extLst>
                    <a:ext uri="{A12FA001-AC4F-418D-AE19-62706E023703}">
                      <ahyp:hlinkClr xmlns:ahyp="http://schemas.microsoft.com/office/drawing/2018/hyperlinkcolor" val="tx"/>
                    </a:ext>
                  </a:extLst>
                </a:hlinkClick>
              </a:rPr>
              <a:t>Student Accessibility Services</a:t>
            </a:r>
            <a:endParaRPr lang="en-US" sz="1300"/>
          </a:p>
          <a:p>
            <a:pPr indent="-228600" algn="l" defTabSz="914400">
              <a:buFont typeface="Arial" panose="020B0604020202020204" pitchFamily="34" charset="0"/>
              <a:buChar char="•"/>
            </a:pPr>
            <a:r>
              <a:rPr lang="en-US" sz="1300"/>
              <a:t>E: </a:t>
            </a:r>
            <a:r>
              <a:rPr lang="en-US" sz="1300">
                <a:hlinkClick r:id="rId5">
                  <a:extLst>
                    <a:ext uri="{A12FA001-AC4F-418D-AE19-62706E023703}">
                      <ahyp:hlinkClr xmlns:ahyp="http://schemas.microsoft.com/office/drawing/2018/hyperlinkcolor" val="tx"/>
                    </a:ext>
                  </a:extLst>
                </a:hlinkClick>
              </a:rPr>
              <a:t>Jordan.Colbert@yale.edu</a:t>
            </a:r>
            <a:endParaRPr lang="en-US" sz="1300"/>
          </a:p>
          <a:p>
            <a:pPr indent="-228600" algn="l" defTabSz="914400">
              <a:buFont typeface="Arial" panose="020B0604020202020204" pitchFamily="34" charset="0"/>
              <a:buChar char="•"/>
            </a:pPr>
            <a:r>
              <a:rPr lang="en-US" sz="1300"/>
              <a:t>IG: @yaleSAS</a:t>
            </a:r>
          </a:p>
        </p:txBody>
      </p:sp>
      <p:pic>
        <p:nvPicPr>
          <p:cNvPr id="15" name="Picture 14" descr="A blue text on a black background&#10;&#10;Description automatically generated">
            <a:extLst>
              <a:ext uri="{FF2B5EF4-FFF2-40B4-BE49-F238E27FC236}">
                <a16:creationId xmlns:a16="http://schemas.microsoft.com/office/drawing/2014/main" id="{0F512552-181B-8BC1-0813-407EB416EC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32412" y="279711"/>
            <a:ext cx="1852193" cy="740877"/>
          </a:xfrm>
          <a:prstGeom prst="rect">
            <a:avLst/>
          </a:prstGeom>
        </p:spPr>
      </p:pic>
      <p:sp>
        <p:nvSpPr>
          <p:cNvPr id="2" name="Title 1"/>
          <p:cNvSpPr>
            <a:spLocks noGrp="1"/>
          </p:cNvSpPr>
          <p:nvPr>
            <p:ph type="ctrTitle"/>
          </p:nvPr>
        </p:nvSpPr>
        <p:spPr>
          <a:xfrm>
            <a:off x="1668763" y="3387414"/>
            <a:ext cx="8851297" cy="1556907"/>
          </a:xfrm>
        </p:spPr>
        <p:txBody>
          <a:bodyPr vert="horz" lIns="91440" tIns="45720" rIns="91440" bIns="45720" rtlCol="0" anchor="ctr">
            <a:normAutofit/>
          </a:bodyPr>
          <a:lstStyle/>
          <a:p>
            <a:pPr defTabSz="914400"/>
            <a:r>
              <a:rPr lang="en-US" sz="2500" kern="1200" dirty="0">
                <a:solidFill>
                  <a:schemeClr val="tx1"/>
                </a:solidFill>
                <a:latin typeface="+mj-lt"/>
                <a:ea typeface="+mj-ea"/>
                <a:cs typeface="+mj-cs"/>
              </a:rPr>
              <a:t>The SWAT Team:</a:t>
            </a:r>
            <a:br>
              <a:rPr lang="en-US" sz="2500" kern="1200" dirty="0">
                <a:solidFill>
                  <a:schemeClr val="tx1"/>
                </a:solidFill>
                <a:latin typeface="+mj-lt"/>
                <a:ea typeface="+mj-ea"/>
                <a:cs typeface="+mj-cs"/>
              </a:rPr>
            </a:br>
            <a:r>
              <a:rPr lang="en-US" sz="2500" kern="1200" dirty="0">
                <a:solidFill>
                  <a:schemeClr val="tx1"/>
                </a:solidFill>
                <a:latin typeface="+mj-lt"/>
                <a:ea typeface="+mj-ea"/>
                <a:cs typeface="+mj-cs"/>
              </a:rPr>
              <a:t>Developing Student Workers to Implement Accessibility on Campus</a:t>
            </a:r>
          </a:p>
        </p:txBody>
      </p:sp>
      <p:pic>
        <p:nvPicPr>
          <p:cNvPr id="18" name="Picture 17">
            <a:extLst>
              <a:ext uri="{FF2B5EF4-FFF2-40B4-BE49-F238E27FC236}">
                <a16:creationId xmlns:a16="http://schemas.microsoft.com/office/drawing/2014/main" id="{5DFB68B9-DD31-BA2B-9425-774BE0B81579}"/>
              </a:ext>
            </a:extLst>
          </p:cNvPr>
          <p:cNvPicPr>
            <a:picLocks noChangeAspect="1"/>
          </p:cNvPicPr>
          <p:nvPr/>
        </p:nvPicPr>
        <p:blipFill>
          <a:blip r:embed="rId7"/>
          <a:stretch>
            <a:fillRect/>
          </a:stretch>
        </p:blipFill>
        <p:spPr>
          <a:xfrm>
            <a:off x="1556798" y="4791898"/>
            <a:ext cx="1774121" cy="1774121"/>
          </a:xfrm>
          <a:prstGeom prst="rect">
            <a:avLst/>
          </a:prstGeom>
        </p:spPr>
      </p:pic>
    </p:spTree>
    <p:extLst>
      <p:ext uri="{BB962C8B-B14F-4D97-AF65-F5344CB8AC3E}">
        <p14:creationId xmlns:p14="http://schemas.microsoft.com/office/powerpoint/2010/main" val="1920111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500"/>
                                  </p:stCondLst>
                                  <p:iterate>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7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1500"/>
                                  </p:stCondLst>
                                  <p:iterate>
                                    <p:tmPct val="10000"/>
                                  </p:iterate>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7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1500"/>
                                  </p:stCondLst>
                                  <p:iterate>
                                    <p:tmPct val="10000"/>
                                  </p:iterate>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7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1500"/>
                                  </p:stCondLst>
                                  <p:iterate>
                                    <p:tmPct val="10000"/>
                                  </p:iterate>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7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Group of People">
            <a:extLst>
              <a:ext uri="{FF2B5EF4-FFF2-40B4-BE49-F238E27FC236}">
                <a16:creationId xmlns:a16="http://schemas.microsoft.com/office/drawing/2014/main" id="{E4507682-5984-04C6-1482-35FBA559401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7851" y="1275574"/>
            <a:ext cx="3875156" cy="3875156"/>
          </a:xfrm>
          <a:prstGeom prst="rect">
            <a:avLst/>
          </a:prstGeom>
        </p:spPr>
      </p:pic>
      <p:sp>
        <p:nvSpPr>
          <p:cNvPr id="25" name="Rectangle 24">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88825"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7548" y="6400799"/>
            <a:ext cx="8151275"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DC87458-AAF1-539B-4BA8-3DBBAFBF8E1A}"/>
              </a:ext>
            </a:extLst>
          </p:cNvPr>
          <p:cNvSpPr>
            <a:spLocks noGrp="1"/>
          </p:cNvSpPr>
          <p:nvPr>
            <p:ph idx="1"/>
          </p:nvPr>
        </p:nvSpPr>
        <p:spPr>
          <a:xfrm>
            <a:off x="5595044" y="2405894"/>
            <a:ext cx="6519168" cy="3197464"/>
          </a:xfrm>
        </p:spPr>
        <p:txBody>
          <a:bodyPr anchor="t">
            <a:normAutofit/>
          </a:bodyPr>
          <a:lstStyle/>
          <a:p>
            <a:r>
              <a:rPr lang="en-US" sz="2000" dirty="0"/>
              <a:t>Each team has a Lead who directs the function of their team</a:t>
            </a:r>
          </a:p>
          <a:p>
            <a:r>
              <a:rPr lang="en-US" sz="2000" dirty="0"/>
              <a:t>1-hour check-in meeting per team biweekly with Associate Director</a:t>
            </a:r>
          </a:p>
          <a:p>
            <a:r>
              <a:rPr lang="en-US" sz="2000" dirty="0"/>
              <a:t>1-hour CIA unit meeting biweekly</a:t>
            </a:r>
          </a:p>
          <a:p>
            <a:r>
              <a:rPr lang="en-US" sz="2000" dirty="0"/>
              <a:t>1-hour SWAT Meeting monthly</a:t>
            </a:r>
          </a:p>
          <a:p>
            <a:r>
              <a:rPr lang="en-US" sz="2000" dirty="0"/>
              <a:t>Communication via Teams (Graduates) and Slack (AAs)</a:t>
            </a:r>
          </a:p>
        </p:txBody>
      </p:sp>
      <p:sp>
        <p:nvSpPr>
          <p:cNvPr id="2" name="Title 1">
            <a:extLst>
              <a:ext uri="{FF2B5EF4-FFF2-40B4-BE49-F238E27FC236}">
                <a16:creationId xmlns:a16="http://schemas.microsoft.com/office/drawing/2014/main" id="{723365BC-78D2-ABA2-DD9D-6B80327BCE3D}"/>
              </a:ext>
            </a:extLst>
          </p:cNvPr>
          <p:cNvSpPr>
            <a:spLocks noGrp="1"/>
          </p:cNvSpPr>
          <p:nvPr>
            <p:ph type="title"/>
          </p:nvPr>
        </p:nvSpPr>
        <p:spPr>
          <a:xfrm>
            <a:off x="5595043" y="489508"/>
            <a:ext cx="5753397" cy="1667569"/>
          </a:xfrm>
        </p:spPr>
        <p:txBody>
          <a:bodyPr anchor="b">
            <a:normAutofit/>
          </a:bodyPr>
          <a:lstStyle/>
          <a:p>
            <a:r>
              <a:rPr lang="en-US" sz="4000" dirty="0"/>
              <a:t>Leadership Development and Oversight</a:t>
            </a:r>
          </a:p>
        </p:txBody>
      </p:sp>
    </p:spTree>
    <p:extLst>
      <p:ext uri="{BB962C8B-B14F-4D97-AF65-F5344CB8AC3E}">
        <p14:creationId xmlns:p14="http://schemas.microsoft.com/office/powerpoint/2010/main" val="2025210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8D1AA55E-40D5-461B-A5A8-4AE8AAB71B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8" name="Straight Connector 47">
            <a:extLst>
              <a:ext uri="{FF2B5EF4-FFF2-40B4-BE49-F238E27FC236}">
                <a16:creationId xmlns:a16="http://schemas.microsoft.com/office/drawing/2014/main" id="{7EB498BD-8089-4626-91EA-4978EBEF53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806470"/>
            <a:ext cx="7901664" cy="0"/>
          </a:xfrm>
          <a:prstGeom prst="line">
            <a:avLst/>
          </a:prstGeom>
          <a:ln w="25400" cap="sq">
            <a:gradFill flip="none" rotWithShape="1">
              <a:gsLst>
                <a:gs pos="0">
                  <a:schemeClr val="accent1"/>
                </a:gs>
                <a:gs pos="100000">
                  <a:schemeClr val="accent2"/>
                </a:gs>
              </a:gsLst>
              <a:lin ang="10800000" scaled="0"/>
              <a:tileRect/>
            </a:gradFill>
            <a:bevel/>
          </a:ln>
        </p:spPr>
        <p:style>
          <a:lnRef idx="1">
            <a:schemeClr val="accent1"/>
          </a:lnRef>
          <a:fillRef idx="0">
            <a:schemeClr val="accent1"/>
          </a:fillRef>
          <a:effectRef idx="0">
            <a:schemeClr val="accent1"/>
          </a:effectRef>
          <a:fontRef idx="minor">
            <a:schemeClr val="tx1"/>
          </a:fontRef>
        </p:style>
      </p:cxnSp>
      <p:pic>
        <p:nvPicPr>
          <p:cNvPr id="25" name="Graphic 24" descr="Classroom">
            <a:extLst>
              <a:ext uri="{FF2B5EF4-FFF2-40B4-BE49-F238E27FC236}">
                <a16:creationId xmlns:a16="http://schemas.microsoft.com/office/drawing/2014/main" id="{AB139F38-E375-ABD7-6013-CA1A03E9B2C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70680" y="1981347"/>
            <a:ext cx="3547480" cy="3547480"/>
          </a:xfrm>
          <a:prstGeom prst="rect">
            <a:avLst/>
          </a:prstGeom>
        </p:spPr>
      </p:pic>
      <p:sp>
        <p:nvSpPr>
          <p:cNvPr id="50"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1707" y="1899284"/>
            <a:ext cx="139002"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1"/>
          </a:solidFill>
          <a:ln w="603" cap="flat">
            <a:noFill/>
            <a:prstDash val="solid"/>
            <a:miter/>
          </a:ln>
        </p:spPr>
        <p:txBody>
          <a:bodyPr rtlCol="0" anchor="ctr"/>
          <a:lstStyle/>
          <a:p>
            <a:endParaRPr lang="en-US"/>
          </a:p>
        </p:txBody>
      </p:sp>
      <p:sp>
        <p:nvSpPr>
          <p:cNvPr id="52"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3935" y="2189928"/>
            <a:ext cx="91115"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1"/>
          </a:solidFill>
          <a:ln w="422" cap="flat">
            <a:no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6FF9EEF5-06A1-F125-3CFC-6A4504886A75}"/>
              </a:ext>
            </a:extLst>
          </p:cNvPr>
          <p:cNvSpPr>
            <a:spLocks noGrp="1"/>
          </p:cNvSpPr>
          <p:nvPr>
            <p:ph idx="1"/>
          </p:nvPr>
        </p:nvSpPr>
        <p:spPr>
          <a:xfrm>
            <a:off x="803566" y="2829330"/>
            <a:ext cx="6188800" cy="3344459"/>
          </a:xfrm>
        </p:spPr>
        <p:txBody>
          <a:bodyPr anchor="t">
            <a:normAutofit/>
          </a:bodyPr>
          <a:lstStyle/>
          <a:p>
            <a:r>
              <a:rPr lang="en-US" sz="2000" dirty="0">
                <a:solidFill>
                  <a:schemeClr val="tx1">
                    <a:alpha val="80000"/>
                  </a:schemeClr>
                </a:solidFill>
              </a:rPr>
              <a:t>Do any of these roles infringe upon you or your co-workers’ responsibilities?</a:t>
            </a:r>
          </a:p>
          <a:p>
            <a:r>
              <a:rPr lang="en-US" sz="2000" dirty="0">
                <a:solidFill>
                  <a:schemeClr val="tx1">
                    <a:alpha val="80000"/>
                  </a:schemeClr>
                </a:solidFill>
              </a:rPr>
              <a:t>Does your campus have the appetite for a student-centered team like this?</a:t>
            </a:r>
          </a:p>
          <a:p>
            <a:r>
              <a:rPr lang="en-US" sz="2000" dirty="0">
                <a:solidFill>
                  <a:schemeClr val="tx1">
                    <a:alpha val="80000"/>
                  </a:schemeClr>
                </a:solidFill>
              </a:rPr>
              <a:t>How might these roles support and free up your office’s functioning?</a:t>
            </a:r>
          </a:p>
        </p:txBody>
      </p:sp>
      <p:sp>
        <p:nvSpPr>
          <p:cNvPr id="2" name="Title 1">
            <a:extLst>
              <a:ext uri="{FF2B5EF4-FFF2-40B4-BE49-F238E27FC236}">
                <a16:creationId xmlns:a16="http://schemas.microsoft.com/office/drawing/2014/main" id="{6D3A36F7-4604-0CE4-E8C8-4AB6E7606D35}"/>
              </a:ext>
            </a:extLst>
          </p:cNvPr>
          <p:cNvSpPr>
            <a:spLocks noGrp="1"/>
          </p:cNvSpPr>
          <p:nvPr>
            <p:ph type="title"/>
          </p:nvPr>
        </p:nvSpPr>
        <p:spPr>
          <a:xfrm>
            <a:off x="837981" y="1336390"/>
            <a:ext cx="6154385" cy="1182927"/>
          </a:xfrm>
        </p:spPr>
        <p:txBody>
          <a:bodyPr anchor="b">
            <a:normAutofit fontScale="90000"/>
          </a:bodyPr>
          <a:lstStyle/>
          <a:p>
            <a:r>
              <a:rPr lang="en-US" sz="5500" dirty="0"/>
              <a:t>Questions </a:t>
            </a:r>
            <a:r>
              <a:rPr lang="en-US" sz="6000" dirty="0"/>
              <a:t>to Consider</a:t>
            </a:r>
            <a:endParaRPr lang="en-US" sz="5500" dirty="0"/>
          </a:p>
        </p:txBody>
      </p:sp>
    </p:spTree>
    <p:extLst>
      <p:ext uri="{BB962C8B-B14F-4D97-AF65-F5344CB8AC3E}">
        <p14:creationId xmlns:p14="http://schemas.microsoft.com/office/powerpoint/2010/main" val="1980149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9" name="Rectangle 138">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10" y="4409267"/>
            <a:ext cx="3254247" cy="18288"/>
          </a:xfrm>
          <a:custGeom>
            <a:avLst/>
            <a:gdLst>
              <a:gd name="connsiteX0" fmla="*/ 0 w 3254247"/>
              <a:gd name="connsiteY0" fmla="*/ 0 h 18288"/>
              <a:gd name="connsiteX1" fmla="*/ 618307 w 3254247"/>
              <a:gd name="connsiteY1" fmla="*/ 0 h 18288"/>
              <a:gd name="connsiteX2" fmla="*/ 1269156 w 3254247"/>
              <a:gd name="connsiteY2" fmla="*/ 0 h 18288"/>
              <a:gd name="connsiteX3" fmla="*/ 1952548 w 3254247"/>
              <a:gd name="connsiteY3" fmla="*/ 0 h 18288"/>
              <a:gd name="connsiteX4" fmla="*/ 2635940 w 3254247"/>
              <a:gd name="connsiteY4" fmla="*/ 0 h 18288"/>
              <a:gd name="connsiteX5" fmla="*/ 3254247 w 3254247"/>
              <a:gd name="connsiteY5" fmla="*/ 0 h 18288"/>
              <a:gd name="connsiteX6" fmla="*/ 3254247 w 3254247"/>
              <a:gd name="connsiteY6" fmla="*/ 18288 h 18288"/>
              <a:gd name="connsiteX7" fmla="*/ 2538313 w 3254247"/>
              <a:gd name="connsiteY7" fmla="*/ 18288 h 18288"/>
              <a:gd name="connsiteX8" fmla="*/ 1822378 w 3254247"/>
              <a:gd name="connsiteY8" fmla="*/ 18288 h 18288"/>
              <a:gd name="connsiteX9" fmla="*/ 1171529 w 3254247"/>
              <a:gd name="connsiteY9" fmla="*/ 18288 h 18288"/>
              <a:gd name="connsiteX10" fmla="*/ 0 w 3254247"/>
              <a:gd name="connsiteY10" fmla="*/ 18288 h 18288"/>
              <a:gd name="connsiteX11" fmla="*/ 0 w 3254247"/>
              <a:gd name="connsiteY11" fmla="*/ 0 h 18288"/>
              <a:gd name="connsiteX0" fmla="*/ 0 w 3254247"/>
              <a:gd name="connsiteY0" fmla="*/ 0 h 18288"/>
              <a:gd name="connsiteX1" fmla="*/ 618307 w 3254247"/>
              <a:gd name="connsiteY1" fmla="*/ 0 h 18288"/>
              <a:gd name="connsiteX2" fmla="*/ 1171529 w 3254247"/>
              <a:gd name="connsiteY2" fmla="*/ 0 h 18288"/>
              <a:gd name="connsiteX3" fmla="*/ 1887463 w 3254247"/>
              <a:gd name="connsiteY3" fmla="*/ 0 h 18288"/>
              <a:gd name="connsiteX4" fmla="*/ 2505770 w 3254247"/>
              <a:gd name="connsiteY4" fmla="*/ 0 h 18288"/>
              <a:gd name="connsiteX5" fmla="*/ 3254247 w 3254247"/>
              <a:gd name="connsiteY5" fmla="*/ 0 h 18288"/>
              <a:gd name="connsiteX6" fmla="*/ 3254247 w 3254247"/>
              <a:gd name="connsiteY6" fmla="*/ 18288 h 18288"/>
              <a:gd name="connsiteX7" fmla="*/ 2603398 w 3254247"/>
              <a:gd name="connsiteY7" fmla="*/ 18288 h 18288"/>
              <a:gd name="connsiteX8" fmla="*/ 1887463 w 3254247"/>
              <a:gd name="connsiteY8" fmla="*/ 18288 h 18288"/>
              <a:gd name="connsiteX9" fmla="*/ 1334241 w 3254247"/>
              <a:gd name="connsiteY9" fmla="*/ 18288 h 18288"/>
              <a:gd name="connsiteX10" fmla="*/ 683392 w 3254247"/>
              <a:gd name="connsiteY10" fmla="*/ 18288 h 18288"/>
              <a:gd name="connsiteX11" fmla="*/ 0 w 3254247"/>
              <a:gd name="connsiteY11" fmla="*/ 18288 h 18288"/>
              <a:gd name="connsiteX12" fmla="*/ 0 w 3254247"/>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54247" h="18288" fill="none" extrusionOk="0">
                <a:moveTo>
                  <a:pt x="0" y="0"/>
                </a:moveTo>
                <a:cubicBezTo>
                  <a:pt x="170390" y="-35104"/>
                  <a:pt x="435554" y="-38343"/>
                  <a:pt x="618307" y="0"/>
                </a:cubicBezTo>
                <a:cubicBezTo>
                  <a:pt x="766739" y="6680"/>
                  <a:pt x="1055388" y="-7398"/>
                  <a:pt x="1269156" y="0"/>
                </a:cubicBezTo>
                <a:cubicBezTo>
                  <a:pt x="1452764" y="-9287"/>
                  <a:pt x="1697258" y="-76372"/>
                  <a:pt x="1952548" y="0"/>
                </a:cubicBezTo>
                <a:cubicBezTo>
                  <a:pt x="2186220" y="-20862"/>
                  <a:pt x="2361014" y="-425"/>
                  <a:pt x="2635940" y="0"/>
                </a:cubicBezTo>
                <a:cubicBezTo>
                  <a:pt x="2869607" y="29136"/>
                  <a:pt x="3051805" y="13560"/>
                  <a:pt x="3254247" y="0"/>
                </a:cubicBezTo>
                <a:cubicBezTo>
                  <a:pt x="3253528" y="8390"/>
                  <a:pt x="3254290" y="11854"/>
                  <a:pt x="3254247" y="18288"/>
                </a:cubicBezTo>
                <a:cubicBezTo>
                  <a:pt x="2952776" y="7486"/>
                  <a:pt x="2711362" y="17728"/>
                  <a:pt x="2538313" y="18288"/>
                </a:cubicBezTo>
                <a:cubicBezTo>
                  <a:pt x="2385928" y="68484"/>
                  <a:pt x="2039249" y="27410"/>
                  <a:pt x="1822378" y="18288"/>
                </a:cubicBezTo>
                <a:cubicBezTo>
                  <a:pt x="1574404" y="21208"/>
                  <a:pt x="1447817" y="10667"/>
                  <a:pt x="1171529" y="18288"/>
                </a:cubicBezTo>
                <a:cubicBezTo>
                  <a:pt x="904027" y="43317"/>
                  <a:pt x="550889" y="74405"/>
                  <a:pt x="0" y="18288"/>
                </a:cubicBezTo>
                <a:cubicBezTo>
                  <a:pt x="-405" y="13204"/>
                  <a:pt x="-1092" y="5311"/>
                  <a:pt x="0" y="0"/>
                </a:cubicBezTo>
                <a:close/>
              </a:path>
              <a:path w="3254247" h="18288" stroke="0" extrusionOk="0">
                <a:moveTo>
                  <a:pt x="0" y="0"/>
                </a:moveTo>
                <a:cubicBezTo>
                  <a:pt x="251157" y="-26706"/>
                  <a:pt x="412647" y="7862"/>
                  <a:pt x="618307" y="0"/>
                </a:cubicBezTo>
                <a:cubicBezTo>
                  <a:pt x="831195" y="-17667"/>
                  <a:pt x="889669" y="21419"/>
                  <a:pt x="1171529" y="0"/>
                </a:cubicBezTo>
                <a:cubicBezTo>
                  <a:pt x="1432227" y="-6621"/>
                  <a:pt x="1712813" y="-38346"/>
                  <a:pt x="1887463" y="0"/>
                </a:cubicBezTo>
                <a:cubicBezTo>
                  <a:pt x="2085961" y="15551"/>
                  <a:pt x="2367085" y="-8220"/>
                  <a:pt x="2505770" y="0"/>
                </a:cubicBezTo>
                <a:cubicBezTo>
                  <a:pt x="2653608" y="-27626"/>
                  <a:pt x="3056599" y="-53002"/>
                  <a:pt x="3254247" y="0"/>
                </a:cubicBezTo>
                <a:cubicBezTo>
                  <a:pt x="3253621" y="4696"/>
                  <a:pt x="3254925" y="10269"/>
                  <a:pt x="3254247" y="18288"/>
                </a:cubicBezTo>
                <a:cubicBezTo>
                  <a:pt x="2939698" y="-8570"/>
                  <a:pt x="2744238" y="57155"/>
                  <a:pt x="2603398" y="18288"/>
                </a:cubicBezTo>
                <a:cubicBezTo>
                  <a:pt x="2519757" y="15717"/>
                  <a:pt x="2180493" y="-3107"/>
                  <a:pt x="1887463" y="18288"/>
                </a:cubicBezTo>
                <a:cubicBezTo>
                  <a:pt x="1607944" y="26506"/>
                  <a:pt x="1508503" y="42402"/>
                  <a:pt x="1334241" y="18288"/>
                </a:cubicBezTo>
                <a:cubicBezTo>
                  <a:pt x="1180410" y="14831"/>
                  <a:pt x="965068" y="25430"/>
                  <a:pt x="683392" y="18288"/>
                </a:cubicBezTo>
                <a:cubicBezTo>
                  <a:pt x="422506" y="36152"/>
                  <a:pt x="249436" y="-4936"/>
                  <a:pt x="0" y="18288"/>
                </a:cubicBezTo>
                <a:cubicBezTo>
                  <a:pt x="527" y="9891"/>
                  <a:pt x="870" y="7012"/>
                  <a:pt x="0" y="0"/>
                </a:cubicBezTo>
                <a:close/>
              </a:path>
              <a:path w="3254247" h="18288" fill="none" stroke="0" extrusionOk="0">
                <a:moveTo>
                  <a:pt x="0" y="0"/>
                </a:moveTo>
                <a:cubicBezTo>
                  <a:pt x="122904" y="-25682"/>
                  <a:pt x="392942" y="13214"/>
                  <a:pt x="618307" y="0"/>
                </a:cubicBezTo>
                <a:cubicBezTo>
                  <a:pt x="826820" y="3388"/>
                  <a:pt x="1032260" y="10297"/>
                  <a:pt x="1269156" y="0"/>
                </a:cubicBezTo>
                <a:cubicBezTo>
                  <a:pt x="1437689" y="12414"/>
                  <a:pt x="1712269" y="30061"/>
                  <a:pt x="1952548" y="0"/>
                </a:cubicBezTo>
                <a:cubicBezTo>
                  <a:pt x="2139435" y="1613"/>
                  <a:pt x="2432543" y="-5981"/>
                  <a:pt x="2635940" y="0"/>
                </a:cubicBezTo>
                <a:cubicBezTo>
                  <a:pt x="2883553" y="23476"/>
                  <a:pt x="3047827" y="-28770"/>
                  <a:pt x="3254247" y="0"/>
                </a:cubicBezTo>
                <a:cubicBezTo>
                  <a:pt x="3253396" y="8135"/>
                  <a:pt x="3253191" y="12730"/>
                  <a:pt x="3254247" y="18288"/>
                </a:cubicBezTo>
                <a:cubicBezTo>
                  <a:pt x="2958603" y="-17009"/>
                  <a:pt x="2710380" y="24824"/>
                  <a:pt x="2538313" y="18288"/>
                </a:cubicBezTo>
                <a:cubicBezTo>
                  <a:pt x="2397019" y="39256"/>
                  <a:pt x="2085338" y="13965"/>
                  <a:pt x="1822378" y="18288"/>
                </a:cubicBezTo>
                <a:cubicBezTo>
                  <a:pt x="1550999" y="22362"/>
                  <a:pt x="1481122" y="28588"/>
                  <a:pt x="1171529" y="18288"/>
                </a:cubicBezTo>
                <a:cubicBezTo>
                  <a:pt x="909396" y="64505"/>
                  <a:pt x="558215" y="74301"/>
                  <a:pt x="0" y="18288"/>
                </a:cubicBezTo>
                <a:cubicBezTo>
                  <a:pt x="508" y="13336"/>
                  <a:pt x="437" y="7274"/>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3254247"/>
                      <a:gd name="connsiteY0" fmla="*/ 0 h 18288"/>
                      <a:gd name="connsiteX1" fmla="*/ 618307 w 3254247"/>
                      <a:gd name="connsiteY1" fmla="*/ 0 h 18288"/>
                      <a:gd name="connsiteX2" fmla="*/ 1269156 w 3254247"/>
                      <a:gd name="connsiteY2" fmla="*/ 0 h 18288"/>
                      <a:gd name="connsiteX3" fmla="*/ 1952548 w 3254247"/>
                      <a:gd name="connsiteY3" fmla="*/ 0 h 18288"/>
                      <a:gd name="connsiteX4" fmla="*/ 2635940 w 3254247"/>
                      <a:gd name="connsiteY4" fmla="*/ 0 h 18288"/>
                      <a:gd name="connsiteX5" fmla="*/ 3254247 w 3254247"/>
                      <a:gd name="connsiteY5" fmla="*/ 0 h 18288"/>
                      <a:gd name="connsiteX6" fmla="*/ 3254247 w 3254247"/>
                      <a:gd name="connsiteY6" fmla="*/ 18288 h 18288"/>
                      <a:gd name="connsiteX7" fmla="*/ 2538313 w 3254247"/>
                      <a:gd name="connsiteY7" fmla="*/ 18288 h 18288"/>
                      <a:gd name="connsiteX8" fmla="*/ 1822378 w 3254247"/>
                      <a:gd name="connsiteY8" fmla="*/ 18288 h 18288"/>
                      <a:gd name="connsiteX9" fmla="*/ 1171529 w 3254247"/>
                      <a:gd name="connsiteY9" fmla="*/ 18288 h 18288"/>
                      <a:gd name="connsiteX10" fmla="*/ 0 w 3254247"/>
                      <a:gd name="connsiteY10" fmla="*/ 18288 h 18288"/>
                      <a:gd name="connsiteX11" fmla="*/ 0 w 3254247"/>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4247" h="18288" fill="none" extrusionOk="0">
                        <a:moveTo>
                          <a:pt x="0" y="0"/>
                        </a:moveTo>
                        <a:cubicBezTo>
                          <a:pt x="144450" y="-12392"/>
                          <a:pt x="427337" y="305"/>
                          <a:pt x="618307" y="0"/>
                        </a:cubicBezTo>
                        <a:cubicBezTo>
                          <a:pt x="809277" y="-305"/>
                          <a:pt x="1078885" y="8814"/>
                          <a:pt x="1269156" y="0"/>
                        </a:cubicBezTo>
                        <a:cubicBezTo>
                          <a:pt x="1459427" y="-8814"/>
                          <a:pt x="1722292" y="-25341"/>
                          <a:pt x="1952548" y="0"/>
                        </a:cubicBezTo>
                        <a:cubicBezTo>
                          <a:pt x="2182804" y="25341"/>
                          <a:pt x="2398437" y="-22277"/>
                          <a:pt x="2635940" y="0"/>
                        </a:cubicBezTo>
                        <a:cubicBezTo>
                          <a:pt x="2873443" y="22277"/>
                          <a:pt x="3033770" y="159"/>
                          <a:pt x="3254247" y="0"/>
                        </a:cubicBezTo>
                        <a:cubicBezTo>
                          <a:pt x="3253538" y="8157"/>
                          <a:pt x="3253834" y="12125"/>
                          <a:pt x="3254247" y="18288"/>
                        </a:cubicBezTo>
                        <a:cubicBezTo>
                          <a:pt x="2959973" y="-3940"/>
                          <a:pt x="2715651" y="17499"/>
                          <a:pt x="2538313" y="18288"/>
                        </a:cubicBezTo>
                        <a:cubicBezTo>
                          <a:pt x="2360975" y="19077"/>
                          <a:pt x="2071193" y="10564"/>
                          <a:pt x="1822378" y="18288"/>
                        </a:cubicBezTo>
                        <a:cubicBezTo>
                          <a:pt x="1573564" y="26012"/>
                          <a:pt x="1460056" y="11360"/>
                          <a:pt x="1171529" y="18288"/>
                        </a:cubicBezTo>
                        <a:cubicBezTo>
                          <a:pt x="883002" y="25216"/>
                          <a:pt x="556569" y="57254"/>
                          <a:pt x="0" y="18288"/>
                        </a:cubicBezTo>
                        <a:cubicBezTo>
                          <a:pt x="-46" y="12483"/>
                          <a:pt x="-203" y="6491"/>
                          <a:pt x="0" y="0"/>
                        </a:cubicBezTo>
                        <a:close/>
                      </a:path>
                      <a:path w="3254247" h="18288" stroke="0" extrusionOk="0">
                        <a:moveTo>
                          <a:pt x="0" y="0"/>
                        </a:moveTo>
                        <a:cubicBezTo>
                          <a:pt x="245716" y="-28411"/>
                          <a:pt x="413361" y="22670"/>
                          <a:pt x="618307" y="0"/>
                        </a:cubicBezTo>
                        <a:cubicBezTo>
                          <a:pt x="823253" y="-22670"/>
                          <a:pt x="907327" y="17544"/>
                          <a:pt x="1171529" y="0"/>
                        </a:cubicBezTo>
                        <a:cubicBezTo>
                          <a:pt x="1435731" y="-17544"/>
                          <a:pt x="1714065" y="-34404"/>
                          <a:pt x="1887463" y="0"/>
                        </a:cubicBezTo>
                        <a:cubicBezTo>
                          <a:pt x="2060861" y="34404"/>
                          <a:pt x="2348517" y="24017"/>
                          <a:pt x="2505770" y="0"/>
                        </a:cubicBezTo>
                        <a:cubicBezTo>
                          <a:pt x="2663023" y="-24017"/>
                          <a:pt x="3030962" y="-27792"/>
                          <a:pt x="3254247" y="0"/>
                        </a:cubicBezTo>
                        <a:cubicBezTo>
                          <a:pt x="3253983" y="4493"/>
                          <a:pt x="3254631" y="9472"/>
                          <a:pt x="3254247" y="18288"/>
                        </a:cubicBezTo>
                        <a:cubicBezTo>
                          <a:pt x="2934372" y="-7513"/>
                          <a:pt x="2749175" y="38681"/>
                          <a:pt x="2603398" y="18288"/>
                        </a:cubicBezTo>
                        <a:cubicBezTo>
                          <a:pt x="2457621" y="-2105"/>
                          <a:pt x="2184707" y="10633"/>
                          <a:pt x="1887463" y="18288"/>
                        </a:cubicBezTo>
                        <a:cubicBezTo>
                          <a:pt x="1590219" y="25943"/>
                          <a:pt x="1494607" y="28003"/>
                          <a:pt x="1334241" y="18288"/>
                        </a:cubicBezTo>
                        <a:cubicBezTo>
                          <a:pt x="1173875" y="8573"/>
                          <a:pt x="962016" y="17971"/>
                          <a:pt x="683392" y="18288"/>
                        </a:cubicBezTo>
                        <a:cubicBezTo>
                          <a:pt x="404768" y="18605"/>
                          <a:pt x="256873" y="5009"/>
                          <a:pt x="0" y="18288"/>
                        </a:cubicBezTo>
                        <a:cubicBezTo>
                          <a:pt x="843" y="9577"/>
                          <a:pt x="371" y="690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Video 26" descr="American Football Players">
            <a:extLst>
              <a:ext uri="{FF2B5EF4-FFF2-40B4-BE49-F238E27FC236}">
                <a16:creationId xmlns:a16="http://schemas.microsoft.com/office/drawing/2014/main" id="{B6EE472A-095C-4D62-650A-6AFE630F8C6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258"/>
          <a:stretch/>
        </p:blipFill>
        <p:spPr>
          <a:xfrm>
            <a:off x="4653083" y="1391936"/>
            <a:ext cx="7212738" cy="4046696"/>
          </a:xfrm>
          <a:prstGeom prst="rect">
            <a:avLst/>
          </a:prstGeom>
        </p:spPr>
      </p:pic>
      <p:sp>
        <p:nvSpPr>
          <p:cNvPr id="5" name="Text Placeholder 4">
            <a:extLst>
              <a:ext uri="{FF2B5EF4-FFF2-40B4-BE49-F238E27FC236}">
                <a16:creationId xmlns:a16="http://schemas.microsoft.com/office/drawing/2014/main" id="{E6AEAB66-507F-1F46-8265-7FF28E741D08}"/>
              </a:ext>
            </a:extLst>
          </p:cNvPr>
          <p:cNvSpPr>
            <a:spLocks noGrp="1"/>
          </p:cNvSpPr>
          <p:nvPr>
            <p:ph type="body" idx="1"/>
          </p:nvPr>
        </p:nvSpPr>
        <p:spPr>
          <a:xfrm>
            <a:off x="638715" y="4631161"/>
            <a:ext cx="3570880" cy="1559327"/>
          </a:xfrm>
        </p:spPr>
        <p:txBody>
          <a:bodyPr vert="horz" lIns="91440" tIns="45720" rIns="91440" bIns="45720" rtlCol="0">
            <a:normAutofit/>
          </a:bodyPr>
          <a:lstStyle/>
          <a:p>
            <a:pPr defTabSz="914400"/>
            <a:r>
              <a:rPr lang="en-US" sz="2400" kern="1200">
                <a:solidFill>
                  <a:schemeClr val="tx1"/>
                </a:solidFill>
                <a:latin typeface="+mn-lt"/>
                <a:ea typeface="+mn-ea"/>
                <a:cs typeface="+mn-cs"/>
              </a:rPr>
              <a:t>A 3-year model</a:t>
            </a:r>
          </a:p>
        </p:txBody>
      </p:sp>
      <p:sp>
        <p:nvSpPr>
          <p:cNvPr id="4" name="Title 3">
            <a:extLst>
              <a:ext uri="{FF2B5EF4-FFF2-40B4-BE49-F238E27FC236}">
                <a16:creationId xmlns:a16="http://schemas.microsoft.com/office/drawing/2014/main" id="{63F97784-1F33-45D1-5F30-F2DC25B0446C}"/>
              </a:ext>
            </a:extLst>
          </p:cNvPr>
          <p:cNvSpPr>
            <a:spLocks noGrp="1"/>
          </p:cNvSpPr>
          <p:nvPr>
            <p:ph type="title"/>
          </p:nvPr>
        </p:nvSpPr>
        <p:spPr>
          <a:xfrm>
            <a:off x="638715" y="639193"/>
            <a:ext cx="3570880" cy="3573516"/>
          </a:xfrm>
        </p:spPr>
        <p:txBody>
          <a:bodyPr vert="horz" lIns="91440" tIns="45720" rIns="91440" bIns="45720" rtlCol="0" anchor="b">
            <a:normAutofit/>
          </a:bodyPr>
          <a:lstStyle/>
          <a:p>
            <a:pPr defTabSz="914400"/>
            <a:r>
              <a:rPr lang="en-US" sz="6500" kern="1200" dirty="0">
                <a:solidFill>
                  <a:schemeClr val="tx1"/>
                </a:solidFill>
                <a:latin typeface="+mj-lt"/>
                <a:ea typeface="+mj-ea"/>
                <a:cs typeface="+mj-cs"/>
              </a:rPr>
              <a:t>Building the SWAT Team</a:t>
            </a:r>
          </a:p>
        </p:txBody>
      </p:sp>
    </p:spTree>
    <p:extLst>
      <p:ext uri="{BB962C8B-B14F-4D97-AF65-F5344CB8AC3E}">
        <p14:creationId xmlns:p14="http://schemas.microsoft.com/office/powerpoint/2010/main" val="1199133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6"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7"/>
                                        </p:tgtEl>
                                      </p:cBhvr>
                                    </p:cmd>
                                  </p:childTnLst>
                                </p:cTn>
                              </p:par>
                            </p:childTnLst>
                          </p:cTn>
                        </p:par>
                      </p:childTnLst>
                    </p:cTn>
                  </p:par>
                </p:childTnLst>
              </p:cTn>
              <p:nextCondLst>
                <p:cond evt="onClick" delay="0">
                  <p:tgtEl>
                    <p:spTgt spid="27"/>
                  </p:tgtEl>
                </p:cond>
              </p:nextCondLst>
            </p:seq>
            <p:video>
              <p:cMediaNode mute="1">
                <p:cTn id="12" repeatCount="indefinite" fill="hold" display="0">
                  <p:stCondLst>
                    <p:cond delay="indefinite"/>
                  </p:stCondLst>
                </p:cTn>
                <p:tgtEl>
                  <p:spTgt spid="27"/>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8825"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308" y="551962"/>
            <a:ext cx="10996208"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308" y="6354708"/>
            <a:ext cx="10997368"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1523603" y="5514052"/>
            <a:ext cx="9141618" cy="651910"/>
          </a:xfrm>
        </p:spPr>
        <p:txBody>
          <a:bodyPr vert="horz" lIns="91440" tIns="45720" rIns="91440" bIns="45720" rtlCol="0" anchor="ctr">
            <a:normAutofit/>
          </a:bodyPr>
          <a:lstStyle/>
          <a:p>
            <a:pPr algn="ctr" defTabSz="914400"/>
            <a:r>
              <a:rPr lang="en-US" sz="2400" kern="1200" dirty="0">
                <a:solidFill>
                  <a:schemeClr val="tx1"/>
                </a:solidFill>
                <a:latin typeface="+mn-lt"/>
                <a:ea typeface="+mn-ea"/>
                <a:cs typeface="+mn-cs"/>
              </a:rPr>
              <a:t>Understanding what you have and what you need</a:t>
            </a:r>
          </a:p>
        </p:txBody>
      </p:sp>
      <p:sp>
        <p:nvSpPr>
          <p:cNvPr id="2" name="Title 1"/>
          <p:cNvSpPr>
            <a:spLocks noGrp="1"/>
          </p:cNvSpPr>
          <p:nvPr>
            <p:ph type="title"/>
          </p:nvPr>
        </p:nvSpPr>
        <p:spPr>
          <a:xfrm>
            <a:off x="1523603" y="1293338"/>
            <a:ext cx="9141618" cy="3274592"/>
          </a:xfrm>
        </p:spPr>
        <p:txBody>
          <a:bodyPr vert="horz" lIns="91440" tIns="45720" rIns="91440" bIns="45720" rtlCol="0" anchor="ctr">
            <a:normAutofit/>
          </a:bodyPr>
          <a:lstStyle/>
          <a:p>
            <a:pPr algn="ctr" defTabSz="914400"/>
            <a:r>
              <a:rPr lang="en-US" sz="7100" kern="1200" dirty="0">
                <a:solidFill>
                  <a:schemeClr val="tx1"/>
                </a:solidFill>
                <a:latin typeface="+mj-lt"/>
                <a:ea typeface="+mj-ea"/>
                <a:cs typeface="+mj-cs"/>
              </a:rPr>
              <a:t>Year 1: Assessment</a:t>
            </a:r>
          </a:p>
        </p:txBody>
      </p:sp>
    </p:spTree>
    <p:extLst>
      <p:ext uri="{BB962C8B-B14F-4D97-AF65-F5344CB8AC3E}">
        <p14:creationId xmlns:p14="http://schemas.microsoft.com/office/powerpoint/2010/main" val="3847750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 name="Picture 26" descr="White puzzle with one red piece">
            <a:extLst>
              <a:ext uri="{FF2B5EF4-FFF2-40B4-BE49-F238E27FC236}">
                <a16:creationId xmlns:a16="http://schemas.microsoft.com/office/drawing/2014/main" id="{D4C5BEDE-A754-B226-3830-6C0873A34DA2}"/>
              </a:ext>
            </a:extLst>
          </p:cNvPr>
          <p:cNvPicPr>
            <a:picLocks noChangeAspect="1"/>
          </p:cNvPicPr>
          <p:nvPr/>
        </p:nvPicPr>
        <p:blipFill rotWithShape="1">
          <a:blip r:embed="rId3"/>
          <a:srcRect l="29682" r="28078"/>
          <a:stretch/>
        </p:blipFill>
        <p:spPr>
          <a:xfrm>
            <a:off x="20" y="10"/>
            <a:ext cx="5149816" cy="6857990"/>
          </a:xfrm>
          <a:prstGeom prst="rect">
            <a:avLst/>
          </a:prstGeom>
        </p:spPr>
      </p:pic>
      <p:cxnSp>
        <p:nvCxnSpPr>
          <p:cNvPr id="31" name="Straight Connector 30">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0141" y="871146"/>
            <a:ext cx="736747"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Content Placeholder 4"/>
          <p:cNvSpPr>
            <a:spLocks noGrp="1"/>
          </p:cNvSpPr>
          <p:nvPr>
            <p:ph sz="half" idx="1"/>
          </p:nvPr>
        </p:nvSpPr>
        <p:spPr>
          <a:xfrm>
            <a:off x="5637212" y="2521891"/>
            <a:ext cx="6321797" cy="3591207"/>
          </a:xfrm>
        </p:spPr>
        <p:txBody>
          <a:bodyPr vert="horz" lIns="91440" tIns="45720" rIns="91440" bIns="45720" rtlCol="0">
            <a:normAutofit/>
          </a:bodyPr>
          <a:lstStyle/>
          <a:p>
            <a:pPr indent="-228600" defTabSz="914400"/>
            <a:r>
              <a:rPr lang="en-US" sz="2000" dirty="0"/>
              <a:t>What assistive technology do you currently have?</a:t>
            </a:r>
          </a:p>
          <a:p>
            <a:pPr indent="-228600" defTabSz="914400"/>
            <a:r>
              <a:rPr lang="en-US" sz="2000" dirty="0"/>
              <a:t>How are accommodations related to AT facilitated?</a:t>
            </a:r>
          </a:p>
          <a:p>
            <a:pPr indent="-228600" defTabSz="914400"/>
            <a:r>
              <a:rPr lang="en-US" sz="2000" dirty="0"/>
              <a:t>Who are the main decision-makers for AT?</a:t>
            </a:r>
          </a:p>
          <a:p>
            <a:pPr indent="-228600" defTabSz="914400"/>
            <a:r>
              <a:rPr lang="en-US" sz="2000" dirty="0"/>
              <a:t>Which campus partners have a role in accessibility?</a:t>
            </a:r>
          </a:p>
          <a:p>
            <a:pPr indent="-228600" defTabSz="914400"/>
            <a:r>
              <a:rPr lang="en-US" sz="2000" dirty="0"/>
              <a:t>What gaps exist in AT and accessibility delivery?</a:t>
            </a:r>
          </a:p>
        </p:txBody>
      </p:sp>
      <p:sp>
        <p:nvSpPr>
          <p:cNvPr id="2" name="Title 1"/>
          <p:cNvSpPr>
            <a:spLocks noGrp="1"/>
          </p:cNvSpPr>
          <p:nvPr>
            <p:ph type="title"/>
          </p:nvPr>
        </p:nvSpPr>
        <p:spPr>
          <a:xfrm>
            <a:off x="5867028" y="1138036"/>
            <a:ext cx="5442964" cy="1402470"/>
          </a:xfrm>
        </p:spPr>
        <p:txBody>
          <a:bodyPr vert="horz" lIns="91440" tIns="45720" rIns="91440" bIns="45720" rtlCol="0" anchor="t">
            <a:normAutofit/>
          </a:bodyPr>
          <a:lstStyle/>
          <a:p>
            <a:pPr defTabSz="914400"/>
            <a:r>
              <a:rPr lang="en-US" sz="3200"/>
              <a:t>Assessment of AT Services</a:t>
            </a:r>
          </a:p>
        </p:txBody>
      </p:sp>
    </p:spTree>
    <p:extLst>
      <p:ext uri="{BB962C8B-B14F-4D97-AF65-F5344CB8AC3E}">
        <p14:creationId xmlns:p14="http://schemas.microsoft.com/office/powerpoint/2010/main" val="22373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E5539EC-8CB8-002F-68C6-6788402826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768"/>
            <a:ext cx="12198996" cy="1519356"/>
            <a:chOff x="-1" y="-29768"/>
            <a:chExt cx="12202175" cy="1519356"/>
          </a:xfrm>
        </p:grpSpPr>
        <p:sp>
          <p:nvSpPr>
            <p:cNvPr id="12" name="Rectangle 11">
              <a:extLst>
                <a:ext uri="{FF2B5EF4-FFF2-40B4-BE49-F238E27FC236}">
                  <a16:creationId xmlns:a16="http://schemas.microsoft.com/office/drawing/2014/main" id="{6C5D55A6-9EFD-CDA3-20CC-A99812CE1A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41412" y="-5371175"/>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5B6E73B-6DFD-AE6C-1628-DF8DC30085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917093" y="-1801610"/>
              <a:ext cx="1507122" cy="5063040"/>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0E00FC4-DDBC-F424-CF71-73AF7A284A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3100712" y="-3130481"/>
              <a:ext cx="1519356" cy="7720782"/>
            </a:xfrm>
            <a:prstGeom prst="rect">
              <a:avLst/>
            </a:prstGeom>
            <a:gradFill>
              <a:gsLst>
                <a:gs pos="29000">
                  <a:schemeClr val="accent5">
                    <a:lumMod val="60000"/>
                    <a:lumOff val="40000"/>
                    <a:alpha val="0"/>
                  </a:schemeClr>
                </a:gs>
                <a:gs pos="100000">
                  <a:schemeClr val="accent5">
                    <a:lumMod val="75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4" name="Content Placeholder 3" descr="Vertical bullet list showing 3 groups arranged one below the other and bullet points are present under each group."/>
          <p:cNvGraphicFramePr>
            <a:graphicFrameLocks/>
          </p:cNvGraphicFramePr>
          <p:nvPr>
            <p:extLst>
              <p:ext uri="{D42A27DB-BD31-4B8C-83A1-F6EECF244321}">
                <p14:modId xmlns:p14="http://schemas.microsoft.com/office/powerpoint/2010/main" val="4265806083"/>
              </p:ext>
            </p:extLst>
          </p:nvPr>
        </p:nvGraphicFramePr>
        <p:xfrm>
          <a:off x="1508095" y="2184851"/>
          <a:ext cx="4519926" cy="37968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ontent Placeholder 5"/>
          <p:cNvSpPr>
            <a:spLocks/>
          </p:cNvSpPr>
          <p:nvPr/>
        </p:nvSpPr>
        <p:spPr>
          <a:xfrm>
            <a:off x="6160983" y="2184851"/>
            <a:ext cx="5189860" cy="3796849"/>
          </a:xfrm>
          <a:prstGeom prst="rect">
            <a:avLst/>
          </a:prstGeom>
        </p:spPr>
        <p:txBody>
          <a:bodyPr/>
          <a:lstStyle/>
          <a:p>
            <a:pPr defTabSz="795528">
              <a:spcBef>
                <a:spcPts val="3600"/>
              </a:spcBef>
              <a:spcAft>
                <a:spcPts val="3600"/>
              </a:spcAft>
            </a:pPr>
            <a:r>
              <a:rPr lang="en-US" sz="2400" kern="1200" dirty="0">
                <a:solidFill>
                  <a:schemeClr val="tx1"/>
                </a:solidFill>
                <a:latin typeface="+mn-lt"/>
                <a:ea typeface="+mn-ea"/>
                <a:cs typeface="+mn-cs"/>
              </a:rPr>
              <a:t>Start as puddy, not playdough </a:t>
            </a:r>
          </a:p>
          <a:p>
            <a:pPr defTabSz="795528">
              <a:spcBef>
                <a:spcPts val="3600"/>
              </a:spcBef>
              <a:spcAft>
                <a:spcPts val="3600"/>
              </a:spcAft>
            </a:pPr>
            <a:r>
              <a:rPr lang="en-US" sz="2400" dirty="0"/>
              <a:t>Make assessments, not advisories</a:t>
            </a:r>
            <a:endParaRPr lang="en-US" sz="2400" kern="1200" dirty="0">
              <a:solidFill>
                <a:schemeClr val="tx1"/>
              </a:solidFill>
              <a:latin typeface="+mn-lt"/>
              <a:ea typeface="+mn-ea"/>
              <a:cs typeface="+mn-cs"/>
            </a:endParaRPr>
          </a:p>
          <a:p>
            <a:pPr defTabSz="795528">
              <a:spcBef>
                <a:spcPts val="3600"/>
              </a:spcBef>
              <a:spcAft>
                <a:spcPts val="3600"/>
              </a:spcAft>
            </a:pPr>
            <a:r>
              <a:rPr lang="en-US" sz="2400" dirty="0"/>
              <a:t>Test foundations, not patience</a:t>
            </a:r>
          </a:p>
        </p:txBody>
      </p:sp>
      <p:sp>
        <p:nvSpPr>
          <p:cNvPr id="2" name="Title 1"/>
          <p:cNvSpPr>
            <a:spLocks noGrp="1"/>
          </p:cNvSpPr>
          <p:nvPr>
            <p:ph type="title"/>
          </p:nvPr>
        </p:nvSpPr>
        <p:spPr>
          <a:xfrm>
            <a:off x="876462" y="301843"/>
            <a:ext cx="10474381" cy="1003532"/>
          </a:xfrm>
        </p:spPr>
        <p:txBody>
          <a:bodyPr vert="horz" lIns="91440" tIns="45720" rIns="91440" bIns="45720" rtlCol="0" anchor="ctr">
            <a:normAutofit/>
          </a:bodyPr>
          <a:lstStyle/>
          <a:p>
            <a:pPr defTabSz="914400"/>
            <a:r>
              <a:rPr lang="en-US" sz="3200" kern="1200" dirty="0">
                <a:solidFill>
                  <a:srgbClr val="FFFFFF"/>
                </a:solidFill>
                <a:latin typeface="+mj-lt"/>
                <a:ea typeface="+mj-ea"/>
                <a:cs typeface="+mj-cs"/>
              </a:rPr>
              <a:t>Adapt and Start Small</a:t>
            </a:r>
          </a:p>
        </p:txBody>
      </p:sp>
    </p:spTree>
    <p:extLst>
      <p:ext uri="{BB962C8B-B14F-4D97-AF65-F5344CB8AC3E}">
        <p14:creationId xmlns:p14="http://schemas.microsoft.com/office/powerpoint/2010/main" val="1989555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577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3D4464D8-FD41-4EA2-9094-791BB1112F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7"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9" name="Picture 48">
            <a:extLst>
              <a:ext uri="{FF2B5EF4-FFF2-40B4-BE49-F238E27FC236}">
                <a16:creationId xmlns:a16="http://schemas.microsoft.com/office/drawing/2014/main" id="{B0DAC8FB-A162-44E3-A606-C855A03A5B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5777" cy="6862380"/>
          </a:xfrm>
          <a:prstGeom prst="rect">
            <a:avLst/>
          </a:prstGeom>
        </p:spPr>
      </p:pic>
      <p:sp>
        <p:nvSpPr>
          <p:cNvPr id="50" name="Rectangle 49">
            <a:extLst>
              <a:ext uri="{FF2B5EF4-FFF2-40B4-BE49-F238E27FC236}">
                <a16:creationId xmlns:a16="http://schemas.microsoft.com/office/drawing/2014/main" id="{21BDEC81-16A7-4451-B893-C15000083B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7"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514A1B69-F82D-4322-9669-42AC0CB70B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538" y="0"/>
            <a:ext cx="11143077" cy="6870723"/>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6" name="Content Placeholder 5"/>
          <p:cNvSpPr>
            <a:spLocks/>
          </p:cNvSpPr>
          <p:nvPr/>
        </p:nvSpPr>
        <p:spPr>
          <a:xfrm>
            <a:off x="5904155" y="3190709"/>
            <a:ext cx="5349254" cy="3435441"/>
          </a:xfrm>
          <a:prstGeom prst="rect">
            <a:avLst/>
          </a:prstGeom>
        </p:spPr>
        <p:txBody>
          <a:bodyPr>
            <a:normAutofit/>
          </a:bodyPr>
          <a:lstStyle/>
          <a:p>
            <a:pPr marL="285750" indent="-285750" defTabSz="850392">
              <a:spcAft>
                <a:spcPts val="600"/>
              </a:spcAft>
              <a:buFont typeface="Arial" panose="020B0604020202020204" pitchFamily="34" charset="0"/>
              <a:buChar char="•"/>
            </a:pPr>
            <a:r>
              <a:rPr lang="en-US" sz="1674" kern="1200" dirty="0">
                <a:solidFill>
                  <a:schemeClr val="tx1"/>
                </a:solidFill>
                <a:latin typeface="+mn-lt"/>
                <a:ea typeface="+mn-ea"/>
                <a:cs typeface="+mn-cs"/>
              </a:rPr>
              <a:t>Locate an employee who understands your vision</a:t>
            </a:r>
          </a:p>
          <a:p>
            <a:pPr marL="285750" indent="-285750" defTabSz="850392">
              <a:spcAft>
                <a:spcPts val="600"/>
              </a:spcAft>
              <a:buFont typeface="Arial" panose="020B0604020202020204" pitchFamily="34" charset="0"/>
              <a:buChar char="•"/>
            </a:pPr>
            <a:r>
              <a:rPr lang="en-US" sz="1674" kern="1200" dirty="0">
                <a:solidFill>
                  <a:schemeClr val="tx1"/>
                </a:solidFill>
                <a:latin typeface="+mn-lt"/>
                <a:ea typeface="+mn-ea"/>
                <a:cs typeface="+mn-cs"/>
              </a:rPr>
              <a:t>Partner with them to spread the word</a:t>
            </a:r>
          </a:p>
          <a:p>
            <a:pPr marL="285750" indent="-285750" defTabSz="850392">
              <a:spcAft>
                <a:spcPts val="600"/>
              </a:spcAft>
              <a:buFont typeface="Arial" panose="020B0604020202020204" pitchFamily="34" charset="0"/>
              <a:buChar char="•"/>
            </a:pPr>
            <a:r>
              <a:rPr lang="en-US" sz="1674" kern="1200" dirty="0">
                <a:solidFill>
                  <a:schemeClr val="tx1"/>
                </a:solidFill>
                <a:latin typeface="+mn-lt"/>
                <a:ea typeface="+mn-ea"/>
                <a:cs typeface="+mn-cs"/>
              </a:rPr>
              <a:t>Find one student who is passionate and self-sufficient</a:t>
            </a:r>
            <a:endParaRPr lang="en-US" dirty="0"/>
          </a:p>
        </p:txBody>
      </p:sp>
      <p:sp>
        <p:nvSpPr>
          <p:cNvPr id="5" name="Text Placeholder 4"/>
          <p:cNvSpPr>
            <a:spLocks/>
          </p:cNvSpPr>
          <p:nvPr/>
        </p:nvSpPr>
        <p:spPr>
          <a:xfrm>
            <a:off x="5904154" y="2422509"/>
            <a:ext cx="5186482" cy="768200"/>
          </a:xfrm>
          <a:prstGeom prst="rect">
            <a:avLst/>
          </a:prstGeom>
        </p:spPr>
        <p:txBody>
          <a:bodyPr/>
          <a:lstStyle/>
          <a:p>
            <a:pPr algn="ctr" defTabSz="850392">
              <a:spcAft>
                <a:spcPts val="600"/>
              </a:spcAft>
            </a:pPr>
            <a:r>
              <a:rPr lang="en-US" sz="1674" kern="1200" dirty="0">
                <a:solidFill>
                  <a:schemeClr val="tx1"/>
                </a:solidFill>
                <a:latin typeface="+mn-lt"/>
                <a:ea typeface="+mn-ea"/>
                <a:cs typeface="+mn-cs"/>
              </a:rPr>
              <a:t>Find a champion and an eager beaver</a:t>
            </a:r>
            <a:endParaRPr lang="en-US" dirty="0"/>
          </a:p>
        </p:txBody>
      </p:sp>
      <p:graphicFrame>
        <p:nvGraphicFramePr>
          <p:cNvPr id="29" name="Content Placeholder 3">
            <a:extLst>
              <a:ext uri="{FF2B5EF4-FFF2-40B4-BE49-F238E27FC236}">
                <a16:creationId xmlns:a16="http://schemas.microsoft.com/office/drawing/2014/main" id="{DCF5E25A-FAEF-E3FB-A574-E10B46F290B7}"/>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585821879"/>
              </p:ext>
            </p:extLst>
          </p:nvPr>
        </p:nvGraphicFramePr>
        <p:xfrm>
          <a:off x="933609" y="3190709"/>
          <a:ext cx="4807772" cy="34354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 Placeholder 2"/>
          <p:cNvSpPr>
            <a:spLocks/>
          </p:cNvSpPr>
          <p:nvPr/>
        </p:nvSpPr>
        <p:spPr>
          <a:xfrm>
            <a:off x="933609" y="2422509"/>
            <a:ext cx="4807772" cy="768200"/>
          </a:xfrm>
          <a:prstGeom prst="rect">
            <a:avLst/>
          </a:prstGeom>
        </p:spPr>
        <p:txBody>
          <a:bodyPr/>
          <a:lstStyle/>
          <a:p>
            <a:pPr algn="ctr" defTabSz="850392">
              <a:spcAft>
                <a:spcPts val="600"/>
              </a:spcAft>
            </a:pPr>
            <a:r>
              <a:rPr lang="en-US" sz="1674" kern="1200" dirty="0">
                <a:solidFill>
                  <a:schemeClr val="tx1"/>
                </a:solidFill>
                <a:latin typeface="+mn-lt"/>
                <a:ea typeface="+mn-ea"/>
                <a:cs typeface="+mn-cs"/>
              </a:rPr>
              <a:t>Focus on the low hanging fruit</a:t>
            </a:r>
            <a:endParaRPr lang="en-US" dirty="0"/>
          </a:p>
        </p:txBody>
      </p:sp>
      <p:sp>
        <p:nvSpPr>
          <p:cNvPr id="2" name="Title 1"/>
          <p:cNvSpPr>
            <a:spLocks noGrp="1"/>
          </p:cNvSpPr>
          <p:nvPr>
            <p:ph type="title"/>
          </p:nvPr>
        </p:nvSpPr>
        <p:spPr>
          <a:xfrm>
            <a:off x="1191654" y="549265"/>
            <a:ext cx="9790157" cy="1679489"/>
          </a:xfrm>
        </p:spPr>
        <p:txBody>
          <a:bodyPr vert="horz" lIns="91440" tIns="45720" rIns="91440" bIns="45720" rtlCol="0" anchor="b">
            <a:normAutofit/>
          </a:bodyPr>
          <a:lstStyle/>
          <a:p>
            <a:pPr algn="ctr" defTabSz="914400"/>
            <a:r>
              <a:rPr lang="en-US" sz="4800" kern="1200" dirty="0">
                <a:solidFill>
                  <a:schemeClr val="tx1"/>
                </a:solidFill>
                <a:latin typeface="+mj-lt"/>
                <a:ea typeface="+mj-ea"/>
                <a:cs typeface="+mj-cs"/>
              </a:rPr>
              <a:t>Build the Base</a:t>
            </a:r>
          </a:p>
        </p:txBody>
      </p:sp>
    </p:spTree>
    <p:extLst>
      <p:ext uri="{BB962C8B-B14F-4D97-AF65-F5344CB8AC3E}">
        <p14:creationId xmlns:p14="http://schemas.microsoft.com/office/powerpoint/2010/main" val="4135151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E7AA7E8-8006-4E1F-A566-FCF37EE6F3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Content Placeholder 7">
            <a:extLst>
              <a:ext uri="{FF2B5EF4-FFF2-40B4-BE49-F238E27FC236}">
                <a16:creationId xmlns:a16="http://schemas.microsoft.com/office/drawing/2014/main" id="{D0E866F7-92EE-A9D0-C450-2DD446FB26F7}"/>
              </a:ext>
            </a:extLst>
          </p:cNvPr>
          <p:cNvSpPr>
            <a:spLocks noGrp="1"/>
          </p:cNvSpPr>
          <p:nvPr>
            <p:ph idx="1"/>
          </p:nvPr>
        </p:nvSpPr>
        <p:spPr>
          <a:xfrm>
            <a:off x="5791485" y="1590840"/>
            <a:ext cx="5670699" cy="5095221"/>
          </a:xfrm>
        </p:spPr>
        <p:txBody>
          <a:bodyPr vert="horz" lIns="91440" tIns="45720" rIns="91440" bIns="45720" rtlCol="0">
            <a:normAutofit/>
          </a:bodyPr>
          <a:lstStyle/>
          <a:p>
            <a:pPr marL="0" indent="0" algn="ctr" defTabSz="914400">
              <a:buNone/>
            </a:pPr>
            <a:r>
              <a:rPr lang="en-US" sz="4400" kern="1200" dirty="0">
                <a:solidFill>
                  <a:srgbClr val="FFFFFF"/>
                </a:solidFill>
                <a:latin typeface="+mn-lt"/>
                <a:ea typeface="+mn-ea"/>
                <a:cs typeface="+mn-cs"/>
              </a:rPr>
              <a:t>Turn to your neighbor and share one area of AT need on your campus or in your office</a:t>
            </a:r>
          </a:p>
        </p:txBody>
      </p:sp>
      <p:sp>
        <p:nvSpPr>
          <p:cNvPr id="7" name="Title 6">
            <a:extLst>
              <a:ext uri="{FF2B5EF4-FFF2-40B4-BE49-F238E27FC236}">
                <a16:creationId xmlns:a16="http://schemas.microsoft.com/office/drawing/2014/main" id="{A0731C9B-62CE-A7FC-5572-CC03F8AC631B}"/>
              </a:ext>
            </a:extLst>
          </p:cNvPr>
          <p:cNvSpPr>
            <a:spLocks noGrp="1"/>
          </p:cNvSpPr>
          <p:nvPr>
            <p:ph type="title"/>
          </p:nvPr>
        </p:nvSpPr>
        <p:spPr>
          <a:xfrm>
            <a:off x="242846" y="1598246"/>
            <a:ext cx="4625504" cy="5122985"/>
          </a:xfrm>
        </p:spPr>
        <p:txBody>
          <a:bodyPr vert="horz" lIns="91440" tIns="45720" rIns="91440" bIns="45720" rtlCol="0" anchor="t">
            <a:normAutofit/>
          </a:bodyPr>
          <a:lstStyle/>
          <a:p>
            <a:pPr algn="ctr" defTabSz="914400"/>
            <a:r>
              <a:rPr lang="en-US" sz="7900" kern="1200" dirty="0">
                <a:solidFill>
                  <a:srgbClr val="FFFFFF"/>
                </a:solidFill>
                <a:latin typeface="+mj-lt"/>
                <a:ea typeface="+mj-ea"/>
                <a:cs typeface="+mj-cs"/>
              </a:rPr>
              <a:t>Activity</a:t>
            </a:r>
            <a:r>
              <a:rPr lang="en-US" sz="7900" dirty="0">
                <a:solidFill>
                  <a:srgbClr val="FFFFFF"/>
                </a:solidFill>
              </a:rPr>
              <a:t> Time!</a:t>
            </a:r>
            <a:endParaRPr lang="en-US" sz="7900" kern="1200" dirty="0">
              <a:solidFill>
                <a:srgbClr val="FFFFFF"/>
              </a:solidFill>
              <a:latin typeface="+mj-lt"/>
              <a:ea typeface="+mj-ea"/>
              <a:cs typeface="+mj-cs"/>
            </a:endParaRPr>
          </a:p>
        </p:txBody>
      </p:sp>
      <p:cxnSp>
        <p:nvCxnSpPr>
          <p:cNvPr id="22" name="Straight Connector 21">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5903" y="1589368"/>
            <a:ext cx="0" cy="5259754"/>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3259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A930249-8242-4E2B-AF17-C01826488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5BDD999-C5E1-4B3E-A710-768673819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8" name="Picture 7" descr="Used machine parts">
            <a:extLst>
              <a:ext uri="{FF2B5EF4-FFF2-40B4-BE49-F238E27FC236}">
                <a16:creationId xmlns:a16="http://schemas.microsoft.com/office/drawing/2014/main" id="{7BC514CB-E162-6371-C12E-3CAC3C4D8CD7}"/>
              </a:ext>
            </a:extLst>
          </p:cNvPr>
          <p:cNvPicPr>
            <a:picLocks noChangeAspect="1"/>
          </p:cNvPicPr>
          <p:nvPr/>
        </p:nvPicPr>
        <p:blipFill rotWithShape="1">
          <a:blip r:embed="rId3">
            <a:alphaModFix amt="60000"/>
          </a:blip>
          <a:srcRect t="8760" b="6948"/>
          <a:stretch/>
        </p:blipFill>
        <p:spPr>
          <a:xfrm>
            <a:off x="20" y="10"/>
            <a:ext cx="12188805" cy="6857990"/>
          </a:xfrm>
          <a:prstGeom prst="rect">
            <a:avLst/>
          </a:prstGeom>
        </p:spPr>
      </p:pic>
      <p:sp>
        <p:nvSpPr>
          <p:cNvPr id="6" name="Text Placeholder 5">
            <a:extLst>
              <a:ext uri="{FF2B5EF4-FFF2-40B4-BE49-F238E27FC236}">
                <a16:creationId xmlns:a16="http://schemas.microsoft.com/office/drawing/2014/main" id="{36B00C73-AAE0-C690-259A-F6FE0F3365A3}"/>
              </a:ext>
            </a:extLst>
          </p:cNvPr>
          <p:cNvSpPr>
            <a:spLocks noGrp="1"/>
          </p:cNvSpPr>
          <p:nvPr>
            <p:ph type="body" idx="1"/>
          </p:nvPr>
        </p:nvSpPr>
        <p:spPr>
          <a:xfrm>
            <a:off x="1197868" y="3514853"/>
            <a:ext cx="9793087" cy="2057043"/>
          </a:xfrm>
        </p:spPr>
        <p:txBody>
          <a:bodyPr vert="horz" lIns="91440" tIns="45720" rIns="91440" bIns="45720" rtlCol="0">
            <a:normAutofit/>
          </a:bodyPr>
          <a:lstStyle/>
          <a:p>
            <a:pPr algn="ctr" defTabSz="914400"/>
            <a:r>
              <a:rPr lang="en-US" sz="2400">
                <a:solidFill>
                  <a:srgbClr val="FFFFFF"/>
                </a:solidFill>
              </a:rPr>
              <a:t>Gather what you need and build the machine</a:t>
            </a:r>
          </a:p>
        </p:txBody>
      </p:sp>
      <p:sp>
        <p:nvSpPr>
          <p:cNvPr id="5" name="Title 4">
            <a:extLst>
              <a:ext uri="{FF2B5EF4-FFF2-40B4-BE49-F238E27FC236}">
                <a16:creationId xmlns:a16="http://schemas.microsoft.com/office/drawing/2014/main" id="{F9D472CE-9520-6311-DC6B-6255A08253FC}"/>
              </a:ext>
            </a:extLst>
          </p:cNvPr>
          <p:cNvSpPr>
            <a:spLocks noGrp="1"/>
          </p:cNvSpPr>
          <p:nvPr>
            <p:ph type="title"/>
          </p:nvPr>
        </p:nvSpPr>
        <p:spPr>
          <a:xfrm>
            <a:off x="1197868" y="1122363"/>
            <a:ext cx="9793087" cy="2220775"/>
          </a:xfrm>
        </p:spPr>
        <p:txBody>
          <a:bodyPr vert="horz" lIns="91440" tIns="45720" rIns="91440" bIns="45720" rtlCol="0" anchor="b">
            <a:normAutofit/>
          </a:bodyPr>
          <a:lstStyle/>
          <a:p>
            <a:pPr algn="ctr" defTabSz="914400"/>
            <a:r>
              <a:rPr lang="en-US" sz="5100" dirty="0">
                <a:solidFill>
                  <a:srgbClr val="FFFFFF"/>
                </a:solidFill>
              </a:rPr>
              <a:t>Year 2: Development</a:t>
            </a:r>
          </a:p>
        </p:txBody>
      </p:sp>
    </p:spTree>
    <p:extLst>
      <p:ext uri="{BB962C8B-B14F-4D97-AF65-F5344CB8AC3E}">
        <p14:creationId xmlns:p14="http://schemas.microsoft.com/office/powerpoint/2010/main" val="2215894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 name="Picture 28" descr="A railroad extending through the desert">
            <a:extLst>
              <a:ext uri="{FF2B5EF4-FFF2-40B4-BE49-F238E27FC236}">
                <a16:creationId xmlns:a16="http://schemas.microsoft.com/office/drawing/2014/main" id="{14A624BB-4EB0-18AF-7CB2-1B468075898F}"/>
              </a:ext>
            </a:extLst>
          </p:cNvPr>
          <p:cNvPicPr>
            <a:picLocks noChangeAspect="1"/>
          </p:cNvPicPr>
          <p:nvPr/>
        </p:nvPicPr>
        <p:blipFill rotWithShape="1">
          <a:blip r:embed="rId3"/>
          <a:srcRect r="6135"/>
          <a:stretch/>
        </p:blipFill>
        <p:spPr>
          <a:xfrm>
            <a:off x="20" y="10"/>
            <a:ext cx="5149816" cy="6857990"/>
          </a:xfrm>
          <a:prstGeom prst="rect">
            <a:avLst/>
          </a:prstGeom>
        </p:spPr>
      </p:pic>
      <p:cxnSp>
        <p:nvCxnSpPr>
          <p:cNvPr id="33" name="Straight Connector 32">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0141" y="871146"/>
            <a:ext cx="736747"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A110FDDA-4D83-3A64-3D5D-C2E39F866987}"/>
              </a:ext>
            </a:extLst>
          </p:cNvPr>
          <p:cNvSpPr>
            <a:spLocks/>
          </p:cNvSpPr>
          <p:nvPr/>
        </p:nvSpPr>
        <p:spPr>
          <a:xfrm>
            <a:off x="5789612" y="2209800"/>
            <a:ext cx="6170984" cy="4161183"/>
          </a:xfrm>
          <a:prstGeom prst="rect">
            <a:avLst/>
          </a:prstGeom>
        </p:spPr>
        <p:txBody>
          <a:bodyPr vert="horz" lIns="91440" tIns="45720" rIns="91440" bIns="45720" rtlCol="0">
            <a:noAutofit/>
          </a:bodyPr>
          <a:lstStyle/>
          <a:p>
            <a:pPr>
              <a:lnSpc>
                <a:spcPct val="90000"/>
              </a:lnSpc>
              <a:spcBef>
                <a:spcPts val="1200"/>
              </a:spcBef>
              <a:spcAft>
                <a:spcPts val="1200"/>
              </a:spcAft>
            </a:pPr>
            <a:r>
              <a:rPr lang="en-US" sz="1600" dirty="0"/>
              <a:t>Take the  opportunity to grab the power players attention at a high-level start of the academic year meeting</a:t>
            </a:r>
          </a:p>
          <a:p>
            <a:pPr marL="514350" lvl="1" indent="-285750">
              <a:lnSpc>
                <a:spcPct val="90000"/>
              </a:lnSpc>
              <a:spcBef>
                <a:spcPts val="1200"/>
              </a:spcBef>
              <a:spcAft>
                <a:spcPts val="1200"/>
              </a:spcAft>
              <a:buFont typeface="Arial" panose="020B0604020202020204" pitchFamily="34" charset="0"/>
              <a:buChar char="•"/>
            </a:pPr>
            <a:r>
              <a:rPr lang="en-US" sz="1600" dirty="0"/>
              <a:t>Highlight previous successful areas of AT services</a:t>
            </a:r>
          </a:p>
          <a:p>
            <a:pPr marL="514350" lvl="1" indent="-285750">
              <a:lnSpc>
                <a:spcPct val="90000"/>
              </a:lnSpc>
              <a:spcBef>
                <a:spcPts val="1200"/>
              </a:spcBef>
              <a:spcAft>
                <a:spcPts val="1200"/>
              </a:spcAft>
              <a:buFont typeface="Arial" panose="020B0604020202020204" pitchFamily="34" charset="0"/>
              <a:buChar char="•"/>
            </a:pPr>
            <a:r>
              <a:rPr lang="en-US" sz="1600" dirty="0"/>
              <a:t>Discuss immediate needs that were identified</a:t>
            </a:r>
          </a:p>
          <a:p>
            <a:pPr marL="514350" lvl="1" indent="-285750">
              <a:lnSpc>
                <a:spcPct val="90000"/>
              </a:lnSpc>
              <a:spcBef>
                <a:spcPts val="1200"/>
              </a:spcBef>
              <a:spcAft>
                <a:spcPts val="1200"/>
              </a:spcAft>
              <a:buFont typeface="Arial" panose="020B0604020202020204" pitchFamily="34" charset="0"/>
              <a:buChar char="•"/>
            </a:pPr>
            <a:r>
              <a:rPr lang="en-US" sz="1600" dirty="0"/>
              <a:t>Explain who helped you and gently mention who blocked you</a:t>
            </a:r>
          </a:p>
          <a:p>
            <a:pPr marL="971550" lvl="2" indent="-285750">
              <a:lnSpc>
                <a:spcPct val="90000"/>
              </a:lnSpc>
              <a:spcBef>
                <a:spcPts val="1200"/>
              </a:spcBef>
              <a:spcAft>
                <a:spcPts val="1200"/>
              </a:spcAft>
              <a:buFont typeface="Arial" panose="020B0604020202020204" pitchFamily="34" charset="0"/>
              <a:buChar char="•"/>
            </a:pPr>
            <a:r>
              <a:rPr lang="en-US" sz="1600" dirty="0"/>
              <a:t>“…collaborated with X, but wasn’t able to connect with Y and will in the future”</a:t>
            </a:r>
          </a:p>
          <a:p>
            <a:pPr marL="514350" lvl="1" indent="-285750">
              <a:lnSpc>
                <a:spcPct val="90000"/>
              </a:lnSpc>
              <a:spcBef>
                <a:spcPts val="1200"/>
              </a:spcBef>
              <a:spcAft>
                <a:spcPts val="1200"/>
              </a:spcAft>
              <a:buFont typeface="Arial" panose="020B0604020202020204" pitchFamily="34" charset="0"/>
              <a:buChar char="•"/>
            </a:pPr>
            <a:r>
              <a:rPr lang="en-US" sz="1600" dirty="0"/>
              <a:t>Depict failure as a product of the size of the needs</a:t>
            </a:r>
          </a:p>
          <a:p>
            <a:pPr marL="514350" lvl="1" indent="-285750">
              <a:lnSpc>
                <a:spcPct val="90000"/>
              </a:lnSpc>
              <a:spcBef>
                <a:spcPts val="1200"/>
              </a:spcBef>
              <a:spcAft>
                <a:spcPts val="1200"/>
              </a:spcAft>
              <a:buFont typeface="Arial" panose="020B0604020202020204" pitchFamily="34" charset="0"/>
              <a:buChar char="•"/>
            </a:pPr>
            <a:r>
              <a:rPr lang="en-US" sz="1600" dirty="0"/>
              <a:t>Shout out your champion and eager beaver</a:t>
            </a:r>
          </a:p>
          <a:p>
            <a:pPr marL="514350" lvl="1" indent="-285750">
              <a:lnSpc>
                <a:spcPct val="90000"/>
              </a:lnSpc>
              <a:spcBef>
                <a:spcPts val="1200"/>
              </a:spcBef>
              <a:spcAft>
                <a:spcPts val="1200"/>
              </a:spcAft>
              <a:buFont typeface="Arial" panose="020B0604020202020204" pitchFamily="34" charset="0"/>
              <a:buChar char="•"/>
            </a:pPr>
            <a:r>
              <a:rPr lang="en-US" sz="1600" dirty="0"/>
              <a:t>Express optimism and expected success with future support</a:t>
            </a:r>
          </a:p>
        </p:txBody>
      </p:sp>
      <p:sp>
        <p:nvSpPr>
          <p:cNvPr id="2" name="Title 1">
            <a:extLst>
              <a:ext uri="{FF2B5EF4-FFF2-40B4-BE49-F238E27FC236}">
                <a16:creationId xmlns:a16="http://schemas.microsoft.com/office/drawing/2014/main" id="{764797FC-D0EB-7F9E-BC48-38B22FEB17FE}"/>
              </a:ext>
            </a:extLst>
          </p:cNvPr>
          <p:cNvSpPr>
            <a:spLocks noGrp="1"/>
          </p:cNvSpPr>
          <p:nvPr>
            <p:ph type="title"/>
          </p:nvPr>
        </p:nvSpPr>
        <p:spPr>
          <a:xfrm>
            <a:off x="5884490" y="990600"/>
            <a:ext cx="5442964" cy="1402470"/>
          </a:xfrm>
        </p:spPr>
        <p:txBody>
          <a:bodyPr vert="horz" lIns="91440" tIns="45720" rIns="91440" bIns="45720" rtlCol="0" anchor="t">
            <a:normAutofit/>
          </a:bodyPr>
          <a:lstStyle/>
          <a:p>
            <a:pPr defTabSz="914400"/>
            <a:r>
              <a:rPr lang="en-US" sz="3200" dirty="0"/>
              <a:t>Deliver a State of the Service Address</a:t>
            </a:r>
          </a:p>
        </p:txBody>
      </p:sp>
    </p:spTree>
    <p:extLst>
      <p:ext uri="{BB962C8B-B14F-4D97-AF65-F5344CB8AC3E}">
        <p14:creationId xmlns:p14="http://schemas.microsoft.com/office/powerpoint/2010/main" val="3408312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Freeform: Shape 20">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endParaRPr lang="en-US"/>
          </a:p>
        </p:txBody>
      </p:sp>
      <p:sp>
        <p:nvSpPr>
          <p:cNvPr id="14" name="Content Placeholder 13"/>
          <p:cNvSpPr>
            <a:spLocks noGrp="1"/>
          </p:cNvSpPr>
          <p:nvPr>
            <p:ph idx="1"/>
          </p:nvPr>
        </p:nvSpPr>
        <p:spPr>
          <a:xfrm>
            <a:off x="837981" y="2586789"/>
            <a:ext cx="10512862" cy="3590174"/>
          </a:xfrm>
        </p:spPr>
        <p:txBody>
          <a:bodyPr>
            <a:normAutofit/>
          </a:bodyPr>
          <a:lstStyle/>
          <a:p>
            <a:pPr>
              <a:spcBef>
                <a:spcPts val="1800"/>
              </a:spcBef>
              <a:spcAft>
                <a:spcPts val="1800"/>
              </a:spcAft>
            </a:pPr>
            <a:r>
              <a:rPr lang="en-US" sz="2200" dirty="0"/>
              <a:t>Student Accessibility Services at Yale is the office responsible for providing academic accommodations for students with disabilities</a:t>
            </a:r>
          </a:p>
          <a:p>
            <a:pPr>
              <a:spcBef>
                <a:spcPts val="1800"/>
              </a:spcBef>
              <a:spcAft>
                <a:spcPts val="1800"/>
              </a:spcAft>
            </a:pPr>
            <a:r>
              <a:rPr lang="en-US" sz="2200" dirty="0"/>
              <a:t>Currently servicing 2900+ students (25% of student population)</a:t>
            </a:r>
          </a:p>
          <a:p>
            <a:pPr>
              <a:spcBef>
                <a:spcPts val="1800"/>
              </a:spcBef>
              <a:spcAft>
                <a:spcPts val="1800"/>
              </a:spcAft>
            </a:pPr>
            <a:r>
              <a:rPr lang="en-US" sz="2200" dirty="0"/>
              <a:t>Managed by 7 staff members (6 accessibility specialists, 1 administrative)</a:t>
            </a:r>
          </a:p>
          <a:p>
            <a:pPr>
              <a:spcBef>
                <a:spcPts val="1800"/>
              </a:spcBef>
              <a:spcAft>
                <a:spcPts val="1800"/>
              </a:spcAft>
            </a:pPr>
            <a:r>
              <a:rPr lang="en-US" sz="2200" dirty="0"/>
              <a:t>Prior to 21-22 academic year, 4 staff (3 accessibility specialists, 1 admin)</a:t>
            </a:r>
          </a:p>
        </p:txBody>
      </p:sp>
      <p:sp>
        <p:nvSpPr>
          <p:cNvPr id="13" name="Title 12"/>
          <p:cNvSpPr>
            <a:spLocks noGrp="1"/>
          </p:cNvSpPr>
          <p:nvPr>
            <p:ph type="title"/>
          </p:nvPr>
        </p:nvSpPr>
        <p:spPr>
          <a:xfrm>
            <a:off x="837981" y="401221"/>
            <a:ext cx="10512862" cy="1348065"/>
          </a:xfrm>
        </p:spPr>
        <p:txBody>
          <a:bodyPr>
            <a:normAutofit/>
          </a:bodyPr>
          <a:lstStyle/>
          <a:p>
            <a:r>
              <a:rPr lang="en-US" sz="4500" dirty="0">
                <a:solidFill>
                  <a:srgbClr val="FFFFFF"/>
                </a:solidFill>
              </a:rPr>
              <a:t>About Student Accessibility Services at Yale University</a:t>
            </a:r>
          </a:p>
        </p:txBody>
      </p:sp>
    </p:spTree>
    <p:extLst>
      <p:ext uri="{BB962C8B-B14F-4D97-AF65-F5344CB8AC3E}">
        <p14:creationId xmlns:p14="http://schemas.microsoft.com/office/powerpoint/2010/main" val="2128536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A3C7DEA-BCC2-4295-8850-147993296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289949D-B9F6-468A-86FE-2694DC5AE7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E4DF0958-0C87-4C28-9554-2FADC788C2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5086" y="0"/>
            <a:ext cx="4323739" cy="2641149"/>
            <a:chOff x="6867015" y="-1"/>
            <a:chExt cx="5324985" cy="3251912"/>
          </a:xfrm>
          <a:solidFill>
            <a:schemeClr val="accent5">
              <a:alpha val="10000"/>
            </a:schemeClr>
          </a:solidFill>
        </p:grpSpPr>
        <p:sp>
          <p:nvSpPr>
            <p:cNvPr id="13" name="Freeform: Shape 12">
              <a:extLst>
                <a:ext uri="{FF2B5EF4-FFF2-40B4-BE49-F238E27FC236}">
                  <a16:creationId xmlns:a16="http://schemas.microsoft.com/office/drawing/2014/main" id="{DEC53B48-7B73-49D1-A6FD-9DBF5141E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7DEDDC41-2C98-4AF1-A0EA-AEEC34827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2208F20-F93C-4530-8370-FC7818BAB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52F51E0-B50B-43EA-B6AC-C16BD29C3E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816A890D-38C7-6FAB-9476-DA1C8B8CC447}"/>
              </a:ext>
            </a:extLst>
          </p:cNvPr>
          <p:cNvSpPr>
            <a:spLocks noGrp="1"/>
          </p:cNvSpPr>
          <p:nvPr>
            <p:ph idx="1"/>
          </p:nvPr>
        </p:nvSpPr>
        <p:spPr>
          <a:xfrm>
            <a:off x="1178918" y="1997634"/>
            <a:ext cx="9830988" cy="4860365"/>
          </a:xfrm>
        </p:spPr>
        <p:txBody>
          <a:bodyPr anchor="ctr">
            <a:normAutofit/>
          </a:bodyPr>
          <a:lstStyle/>
          <a:p>
            <a:pPr>
              <a:spcBef>
                <a:spcPts val="1200"/>
              </a:spcBef>
              <a:spcAft>
                <a:spcPts val="600"/>
              </a:spcAft>
            </a:pPr>
            <a:r>
              <a:rPr lang="en-US" sz="2400" dirty="0">
                <a:solidFill>
                  <a:schemeClr val="tx2"/>
                </a:solidFill>
              </a:rPr>
              <a:t>Present one tool that will slightly fill a gap in service</a:t>
            </a:r>
          </a:p>
          <a:p>
            <a:pPr lvl="1">
              <a:spcBef>
                <a:spcPts val="1200"/>
              </a:spcBef>
              <a:spcAft>
                <a:spcPts val="600"/>
              </a:spcAft>
            </a:pPr>
            <a:r>
              <a:rPr lang="en-US" sz="1800" dirty="0">
                <a:solidFill>
                  <a:schemeClr val="tx2"/>
                </a:solidFill>
              </a:rPr>
              <a:t>Implement 3 free tools that can be expanded on in 1-2 semesters for full-service delivery</a:t>
            </a:r>
          </a:p>
          <a:p>
            <a:pPr lvl="1">
              <a:spcBef>
                <a:spcPts val="1200"/>
              </a:spcBef>
              <a:spcAft>
                <a:spcPts val="600"/>
              </a:spcAft>
            </a:pPr>
            <a:r>
              <a:rPr lang="en-US" sz="1800" dirty="0">
                <a:solidFill>
                  <a:schemeClr val="tx2"/>
                </a:solidFill>
              </a:rPr>
              <a:t>Expand accommodations related to this toolset to demonstrate greater need for support</a:t>
            </a:r>
          </a:p>
          <a:p>
            <a:pPr>
              <a:spcBef>
                <a:spcPts val="1200"/>
              </a:spcBef>
              <a:spcAft>
                <a:spcPts val="600"/>
              </a:spcAft>
            </a:pPr>
            <a:r>
              <a:rPr lang="en-US" sz="2400" dirty="0">
                <a:solidFill>
                  <a:schemeClr val="tx2"/>
                </a:solidFill>
              </a:rPr>
              <a:t>Focus on developing one area of service per semester</a:t>
            </a:r>
          </a:p>
          <a:p>
            <a:pPr lvl="1">
              <a:spcBef>
                <a:spcPts val="1200"/>
              </a:spcBef>
              <a:spcAft>
                <a:spcPts val="600"/>
              </a:spcAft>
            </a:pPr>
            <a:r>
              <a:rPr lang="en-US" sz="1800" dirty="0">
                <a:solidFill>
                  <a:schemeClr val="tx2"/>
                </a:solidFill>
              </a:rPr>
              <a:t>Begin with largest area of deficit in AT delivery</a:t>
            </a:r>
          </a:p>
          <a:p>
            <a:pPr lvl="1">
              <a:spcBef>
                <a:spcPts val="1200"/>
              </a:spcBef>
              <a:spcAft>
                <a:spcPts val="600"/>
              </a:spcAft>
            </a:pPr>
            <a:r>
              <a:rPr lang="en-US" sz="1800" dirty="0">
                <a:solidFill>
                  <a:schemeClr val="tx2"/>
                </a:solidFill>
              </a:rPr>
              <a:t>Tell campus partners your next semester plans and ask for support</a:t>
            </a:r>
          </a:p>
          <a:p>
            <a:pPr>
              <a:spcBef>
                <a:spcPts val="1200"/>
              </a:spcBef>
              <a:spcAft>
                <a:spcPts val="600"/>
              </a:spcAft>
            </a:pPr>
            <a:r>
              <a:rPr lang="en-US" sz="2400" dirty="0">
                <a:solidFill>
                  <a:schemeClr val="tx2"/>
                </a:solidFill>
              </a:rPr>
              <a:t>Find another eager beaver</a:t>
            </a:r>
          </a:p>
          <a:p>
            <a:pPr lvl="1">
              <a:spcBef>
                <a:spcPts val="1200"/>
              </a:spcBef>
              <a:spcAft>
                <a:spcPts val="600"/>
              </a:spcAft>
            </a:pPr>
            <a:r>
              <a:rPr lang="en-US" sz="1800" dirty="0">
                <a:solidFill>
                  <a:schemeClr val="tx2"/>
                </a:solidFill>
              </a:rPr>
              <a:t>Leverage their enthusiasm for more bandwidth to take on tasks</a:t>
            </a:r>
          </a:p>
          <a:p>
            <a:pPr lvl="1">
              <a:spcBef>
                <a:spcPts val="1200"/>
              </a:spcBef>
              <a:spcAft>
                <a:spcPts val="600"/>
              </a:spcAft>
            </a:pPr>
            <a:r>
              <a:rPr lang="en-US" sz="1800" dirty="0">
                <a:solidFill>
                  <a:schemeClr val="tx2"/>
                </a:solidFill>
              </a:rPr>
              <a:t>Identify volunteer/part-time positions that could be offered for experience</a:t>
            </a:r>
          </a:p>
        </p:txBody>
      </p:sp>
      <p:sp>
        <p:nvSpPr>
          <p:cNvPr id="2" name="Title 1">
            <a:extLst>
              <a:ext uri="{FF2B5EF4-FFF2-40B4-BE49-F238E27FC236}">
                <a16:creationId xmlns:a16="http://schemas.microsoft.com/office/drawing/2014/main" id="{BAA2697B-2BBA-45E5-0208-2F1143544071}"/>
              </a:ext>
            </a:extLst>
          </p:cNvPr>
          <p:cNvSpPr>
            <a:spLocks noGrp="1"/>
          </p:cNvSpPr>
          <p:nvPr>
            <p:ph type="title"/>
          </p:nvPr>
        </p:nvSpPr>
        <p:spPr>
          <a:xfrm>
            <a:off x="-305" y="930832"/>
            <a:ext cx="9830988" cy="1066802"/>
          </a:xfrm>
        </p:spPr>
        <p:txBody>
          <a:bodyPr anchor="b">
            <a:normAutofit/>
          </a:bodyPr>
          <a:lstStyle/>
          <a:p>
            <a:r>
              <a:rPr lang="en-US" sz="3600" dirty="0">
                <a:solidFill>
                  <a:schemeClr val="tx2"/>
                </a:solidFill>
              </a:rPr>
              <a:t>Fall of Year 2: Under Promise and Over Deliver</a:t>
            </a:r>
          </a:p>
        </p:txBody>
      </p:sp>
    </p:spTree>
    <p:extLst>
      <p:ext uri="{BB962C8B-B14F-4D97-AF65-F5344CB8AC3E}">
        <p14:creationId xmlns:p14="http://schemas.microsoft.com/office/powerpoint/2010/main" val="465021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 y="-1"/>
            <a:ext cx="12188816" cy="168864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88815" cy="52154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8">
            <a:extLst>
              <a:ext uri="{FF2B5EF4-FFF2-40B4-BE49-F238E27FC236}">
                <a16:creationId xmlns:a16="http://schemas.microsoft.com/office/drawing/2014/main" id="{F9BBEB6E-40EA-207C-3721-ED182EF2A0AD}"/>
              </a:ext>
            </a:extLst>
          </p:cNvPr>
          <p:cNvSpPr>
            <a:spLocks/>
          </p:cNvSpPr>
          <p:nvPr/>
        </p:nvSpPr>
        <p:spPr>
          <a:xfrm>
            <a:off x="5865812" y="3429000"/>
            <a:ext cx="6019800" cy="3041001"/>
          </a:xfrm>
          <a:prstGeom prst="rect">
            <a:avLst/>
          </a:prstGeom>
        </p:spPr>
        <p:txBody>
          <a:bodyPr/>
          <a:lstStyle/>
          <a:p>
            <a:pPr marL="285750" indent="-285750" defTabSz="786384">
              <a:spcBef>
                <a:spcPts val="1800"/>
              </a:spcBef>
              <a:spcAft>
                <a:spcPts val="1800"/>
              </a:spcAft>
              <a:buFont typeface="Arial" panose="020B0604020202020204" pitchFamily="34" charset="0"/>
              <a:buChar char="•"/>
            </a:pPr>
            <a:r>
              <a:rPr lang="en-US" kern="1200" dirty="0">
                <a:solidFill>
                  <a:schemeClr val="tx1"/>
                </a:solidFill>
                <a:latin typeface="+mn-lt"/>
                <a:ea typeface="+mn-ea"/>
                <a:cs typeface="+mn-cs"/>
              </a:rPr>
              <a:t>Begin remediation of priority course materials</a:t>
            </a:r>
          </a:p>
          <a:p>
            <a:pPr marL="285750" indent="-285750" defTabSz="786384">
              <a:spcBef>
                <a:spcPts val="1800"/>
              </a:spcBef>
              <a:spcAft>
                <a:spcPts val="1800"/>
              </a:spcAft>
              <a:buFont typeface="Arial" panose="020B0604020202020204" pitchFamily="34" charset="0"/>
              <a:buChar char="•"/>
            </a:pPr>
            <a:r>
              <a:rPr lang="en-US" kern="1200" dirty="0">
                <a:solidFill>
                  <a:schemeClr val="tx1"/>
                </a:solidFill>
                <a:latin typeface="+mn-lt"/>
                <a:ea typeface="+mn-ea"/>
                <a:cs typeface="+mn-cs"/>
              </a:rPr>
              <a:t>Explore communication tools for best team results</a:t>
            </a:r>
          </a:p>
          <a:p>
            <a:pPr marL="285750" indent="-285750" defTabSz="786384">
              <a:spcBef>
                <a:spcPts val="1800"/>
              </a:spcBef>
              <a:spcAft>
                <a:spcPts val="1800"/>
              </a:spcAft>
              <a:buFont typeface="Arial" panose="020B0604020202020204" pitchFamily="34" charset="0"/>
              <a:buChar char="•"/>
            </a:pPr>
            <a:r>
              <a:rPr lang="en-US" dirty="0"/>
              <a:t>Enlist an undergraduate volunteer/hire to support remediation efforts</a:t>
            </a:r>
          </a:p>
          <a:p>
            <a:pPr marL="285750" indent="-285750" defTabSz="786384">
              <a:spcBef>
                <a:spcPts val="1800"/>
              </a:spcBef>
              <a:spcAft>
                <a:spcPts val="1800"/>
              </a:spcAft>
              <a:buFont typeface="Arial" panose="020B0604020202020204" pitchFamily="34" charset="0"/>
              <a:buChar char="•"/>
            </a:pPr>
            <a:r>
              <a:rPr lang="en-US" kern="1200" dirty="0">
                <a:solidFill>
                  <a:schemeClr val="tx1"/>
                </a:solidFill>
                <a:latin typeface="+mn-lt"/>
                <a:ea typeface="+mn-ea"/>
                <a:cs typeface="+mn-cs"/>
              </a:rPr>
              <a:t>Obtain access to communicate with </a:t>
            </a:r>
            <a:r>
              <a:rPr lang="en-US" dirty="0"/>
              <a:t>faculty for materials harvest</a:t>
            </a:r>
            <a:endParaRPr lang="en-US" kern="1200" dirty="0">
              <a:solidFill>
                <a:schemeClr val="tx1"/>
              </a:solidFill>
              <a:latin typeface="+mn-lt"/>
              <a:ea typeface="+mn-ea"/>
              <a:cs typeface="+mn-cs"/>
            </a:endParaRPr>
          </a:p>
          <a:p>
            <a:pPr>
              <a:spcAft>
                <a:spcPts val="600"/>
              </a:spcAft>
            </a:pPr>
            <a:endParaRPr lang="en-US" dirty="0"/>
          </a:p>
        </p:txBody>
      </p:sp>
      <p:sp>
        <p:nvSpPr>
          <p:cNvPr id="12" name="Text Placeholder 11">
            <a:extLst>
              <a:ext uri="{FF2B5EF4-FFF2-40B4-BE49-F238E27FC236}">
                <a16:creationId xmlns:a16="http://schemas.microsoft.com/office/drawing/2014/main" id="{CD16C897-03C9-0C8C-2E92-D21D00C74DD0}"/>
              </a:ext>
            </a:extLst>
          </p:cNvPr>
          <p:cNvSpPr>
            <a:spLocks/>
          </p:cNvSpPr>
          <p:nvPr/>
        </p:nvSpPr>
        <p:spPr>
          <a:xfrm>
            <a:off x="5865812" y="2272607"/>
            <a:ext cx="4491054" cy="714077"/>
          </a:xfrm>
          <a:prstGeom prst="rect">
            <a:avLst/>
          </a:prstGeom>
        </p:spPr>
        <p:txBody>
          <a:bodyPr/>
          <a:lstStyle/>
          <a:p>
            <a:pPr defTabSz="786384">
              <a:spcAft>
                <a:spcPts val="600"/>
              </a:spcAft>
            </a:pPr>
            <a:r>
              <a:rPr lang="en-US" sz="2800" kern="1200" dirty="0">
                <a:solidFill>
                  <a:schemeClr val="tx1"/>
                </a:solidFill>
                <a:latin typeface="+mn-lt"/>
                <a:ea typeface="+mn-ea"/>
                <a:cs typeface="+mn-cs"/>
              </a:rPr>
              <a:t>Eagar Beaver 2</a:t>
            </a:r>
            <a:endParaRPr lang="en-US" sz="3600" dirty="0"/>
          </a:p>
        </p:txBody>
      </p:sp>
      <p:sp>
        <p:nvSpPr>
          <p:cNvPr id="9" name="Content Placeholder 8">
            <a:extLst>
              <a:ext uri="{FF2B5EF4-FFF2-40B4-BE49-F238E27FC236}">
                <a16:creationId xmlns:a16="http://schemas.microsoft.com/office/drawing/2014/main" id="{F37B37BF-D73E-EDE6-9F7C-2B6C780E5186}"/>
              </a:ext>
            </a:extLst>
          </p:cNvPr>
          <p:cNvSpPr>
            <a:spLocks/>
          </p:cNvSpPr>
          <p:nvPr/>
        </p:nvSpPr>
        <p:spPr>
          <a:xfrm>
            <a:off x="395190" y="2954198"/>
            <a:ext cx="5470612" cy="3193401"/>
          </a:xfrm>
          <a:prstGeom prst="rect">
            <a:avLst/>
          </a:prstGeom>
        </p:spPr>
        <p:txBody>
          <a:bodyPr/>
          <a:lstStyle/>
          <a:p>
            <a:pPr defTabSz="786384">
              <a:spcAft>
                <a:spcPts val="600"/>
              </a:spcAft>
            </a:pPr>
            <a:endParaRPr lang="en-US" sz="1548" kern="1200" dirty="0">
              <a:solidFill>
                <a:schemeClr val="tx1"/>
              </a:solidFill>
              <a:latin typeface="+mn-lt"/>
              <a:ea typeface="+mn-ea"/>
              <a:cs typeface="+mn-cs"/>
            </a:endParaRPr>
          </a:p>
          <a:p>
            <a:pPr marL="285750" indent="-285750" defTabSz="786384">
              <a:spcBef>
                <a:spcPts val="1800"/>
              </a:spcBef>
              <a:spcAft>
                <a:spcPts val="1800"/>
              </a:spcAft>
              <a:buFont typeface="Arial" panose="020B0604020202020204" pitchFamily="34" charset="0"/>
              <a:buChar char="•"/>
            </a:pPr>
            <a:r>
              <a:rPr lang="en-US" kern="1200" dirty="0">
                <a:solidFill>
                  <a:schemeClr val="tx1"/>
                </a:solidFill>
                <a:latin typeface="+mn-lt"/>
                <a:ea typeface="+mn-ea"/>
                <a:cs typeface="+mn-cs"/>
              </a:rPr>
              <a:t>Begin training students on existing AT</a:t>
            </a:r>
          </a:p>
          <a:p>
            <a:pPr marL="285750" indent="-285750" defTabSz="786384">
              <a:spcBef>
                <a:spcPts val="1800"/>
              </a:spcBef>
              <a:spcAft>
                <a:spcPts val="1800"/>
              </a:spcAft>
              <a:buFont typeface="Arial" panose="020B0604020202020204" pitchFamily="34" charset="0"/>
              <a:buChar char="•"/>
            </a:pPr>
            <a:r>
              <a:rPr lang="en-US" kern="1200" dirty="0">
                <a:solidFill>
                  <a:schemeClr val="tx1"/>
                </a:solidFill>
                <a:latin typeface="+mn-lt"/>
                <a:ea typeface="+mn-ea"/>
                <a:cs typeface="+mn-cs"/>
              </a:rPr>
              <a:t>Explore peer-institutions processes for guidance</a:t>
            </a:r>
          </a:p>
          <a:p>
            <a:pPr marL="285750" indent="-285750" defTabSz="786384">
              <a:spcBef>
                <a:spcPts val="1800"/>
              </a:spcBef>
              <a:spcAft>
                <a:spcPts val="1800"/>
              </a:spcAft>
              <a:buFont typeface="Arial" panose="020B0604020202020204" pitchFamily="34" charset="0"/>
              <a:buChar char="•"/>
            </a:pPr>
            <a:r>
              <a:rPr lang="en-US" dirty="0"/>
              <a:t>Establish email account for communications</a:t>
            </a:r>
          </a:p>
          <a:p>
            <a:pPr marL="285750" indent="-285750" defTabSz="786384">
              <a:spcBef>
                <a:spcPts val="1800"/>
              </a:spcBef>
              <a:spcAft>
                <a:spcPts val="1800"/>
              </a:spcAft>
              <a:buFont typeface="Arial" panose="020B0604020202020204" pitchFamily="34" charset="0"/>
              <a:buChar char="•"/>
            </a:pPr>
            <a:r>
              <a:rPr lang="en-US" kern="1200" dirty="0">
                <a:solidFill>
                  <a:schemeClr val="tx1"/>
                </a:solidFill>
                <a:latin typeface="+mn-lt"/>
                <a:ea typeface="+mn-ea"/>
                <a:cs typeface="+mn-cs"/>
              </a:rPr>
              <a:t>Delegate tedious process tasks for staff efficiency</a:t>
            </a:r>
          </a:p>
          <a:p>
            <a:pPr>
              <a:spcAft>
                <a:spcPts val="600"/>
              </a:spcAft>
            </a:pPr>
            <a:endParaRPr lang="en-US" dirty="0"/>
          </a:p>
        </p:txBody>
      </p:sp>
      <p:sp>
        <p:nvSpPr>
          <p:cNvPr id="11" name="Text Placeholder 10">
            <a:extLst>
              <a:ext uri="{FF2B5EF4-FFF2-40B4-BE49-F238E27FC236}">
                <a16:creationId xmlns:a16="http://schemas.microsoft.com/office/drawing/2014/main" id="{688C3121-36CB-6342-BDBC-39E5F496624B}"/>
              </a:ext>
            </a:extLst>
          </p:cNvPr>
          <p:cNvSpPr>
            <a:spLocks/>
          </p:cNvSpPr>
          <p:nvPr/>
        </p:nvSpPr>
        <p:spPr>
          <a:xfrm>
            <a:off x="395180" y="2272606"/>
            <a:ext cx="4469046" cy="714077"/>
          </a:xfrm>
          <a:prstGeom prst="rect">
            <a:avLst/>
          </a:prstGeom>
        </p:spPr>
        <p:txBody>
          <a:bodyPr/>
          <a:lstStyle/>
          <a:p>
            <a:pPr defTabSz="786384">
              <a:spcAft>
                <a:spcPts val="600"/>
              </a:spcAft>
            </a:pPr>
            <a:r>
              <a:rPr lang="en-US" sz="2800" kern="1200" dirty="0">
                <a:solidFill>
                  <a:schemeClr val="tx1"/>
                </a:solidFill>
                <a:latin typeface="+mn-lt"/>
                <a:ea typeface="+mn-ea"/>
                <a:cs typeface="+mn-cs"/>
              </a:rPr>
              <a:t>Eager Beaver 1</a:t>
            </a:r>
            <a:endParaRPr lang="en-US" sz="2800" dirty="0"/>
          </a:p>
        </p:txBody>
      </p:sp>
      <p:sp>
        <p:nvSpPr>
          <p:cNvPr id="2" name="Title 1"/>
          <p:cNvSpPr>
            <a:spLocks noGrp="1"/>
          </p:cNvSpPr>
          <p:nvPr>
            <p:ph type="title"/>
          </p:nvPr>
        </p:nvSpPr>
        <p:spPr>
          <a:xfrm>
            <a:off x="1156549" y="637762"/>
            <a:ext cx="9885921" cy="900131"/>
          </a:xfrm>
        </p:spPr>
        <p:txBody>
          <a:bodyPr vert="horz" lIns="91440" tIns="45720" rIns="91440" bIns="45720" rtlCol="0" anchor="t">
            <a:normAutofit/>
          </a:bodyPr>
          <a:lstStyle/>
          <a:p>
            <a:pPr defTabSz="914400"/>
            <a:r>
              <a:rPr lang="en-US" sz="4000" kern="1200" dirty="0">
                <a:solidFill>
                  <a:schemeClr val="bg1"/>
                </a:solidFill>
                <a:latin typeface="+mj-lt"/>
                <a:ea typeface="+mj-ea"/>
                <a:cs typeface="+mj-cs"/>
              </a:rPr>
              <a:t>Get to Work: Utilizing Your Eager Beavers</a:t>
            </a:r>
          </a:p>
        </p:txBody>
      </p:sp>
    </p:spTree>
    <p:extLst>
      <p:ext uri="{BB962C8B-B14F-4D97-AF65-F5344CB8AC3E}">
        <p14:creationId xmlns:p14="http://schemas.microsoft.com/office/powerpoint/2010/main" val="1797304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3D stairs design">
            <a:extLst>
              <a:ext uri="{FF2B5EF4-FFF2-40B4-BE49-F238E27FC236}">
                <a16:creationId xmlns:a16="http://schemas.microsoft.com/office/drawing/2014/main" id="{3C612653-F183-12EB-2A56-F972C9A5DC0D}"/>
              </a:ext>
            </a:extLst>
          </p:cNvPr>
          <p:cNvPicPr>
            <a:picLocks noChangeAspect="1"/>
          </p:cNvPicPr>
          <p:nvPr/>
        </p:nvPicPr>
        <p:blipFill rotWithShape="1">
          <a:blip r:embed="rId3"/>
          <a:srcRect l="25172" r="18509"/>
          <a:stretch/>
        </p:blipFill>
        <p:spPr>
          <a:xfrm>
            <a:off x="20" y="10"/>
            <a:ext cx="5149816" cy="6857990"/>
          </a:xfrm>
          <a:prstGeom prst="rect">
            <a:avLst/>
          </a:prstGeom>
        </p:spPr>
      </p:pic>
      <p:cxnSp>
        <p:nvCxnSpPr>
          <p:cNvPr id="28" name="Straight Connector 27">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0141" y="871146"/>
            <a:ext cx="736747"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F4960338-85A7-F386-579B-EA947576CD91}"/>
              </a:ext>
            </a:extLst>
          </p:cNvPr>
          <p:cNvSpPr>
            <a:spLocks noGrp="1"/>
          </p:cNvSpPr>
          <p:nvPr>
            <p:ph idx="1"/>
          </p:nvPr>
        </p:nvSpPr>
        <p:spPr>
          <a:xfrm>
            <a:off x="5332412" y="2551176"/>
            <a:ext cx="6629400" cy="3591207"/>
          </a:xfrm>
        </p:spPr>
        <p:txBody>
          <a:bodyPr>
            <a:normAutofit lnSpcReduction="10000"/>
          </a:bodyPr>
          <a:lstStyle/>
          <a:p>
            <a:r>
              <a:rPr lang="en-US" sz="2000" dirty="0"/>
              <a:t>Highlight the office support and student growth as reflective of additional student worker</a:t>
            </a:r>
          </a:p>
          <a:p>
            <a:r>
              <a:rPr lang="en-US" sz="2000" dirty="0"/>
              <a:t>Point to faculty support as a means of building relationships</a:t>
            </a:r>
          </a:p>
          <a:p>
            <a:pPr lvl="1"/>
            <a:r>
              <a:rPr lang="en-US" sz="1600" dirty="0"/>
              <a:t>“Help us, help you” mentality</a:t>
            </a:r>
          </a:p>
          <a:p>
            <a:r>
              <a:rPr lang="en-US" sz="2000" dirty="0"/>
              <a:t>Explain that good work means more work, and more work needs more support</a:t>
            </a:r>
          </a:p>
          <a:p>
            <a:r>
              <a:rPr lang="en-US" sz="2000" dirty="0"/>
              <a:t>Double trainer role need for accommodation implementation</a:t>
            </a:r>
          </a:p>
          <a:p>
            <a:pPr lvl="1"/>
            <a:r>
              <a:rPr lang="en-US" sz="1600" dirty="0"/>
              <a:t>Remove onus of AT knowledge from FTE to student workers</a:t>
            </a:r>
          </a:p>
          <a:p>
            <a:r>
              <a:rPr lang="en-US" sz="2000" dirty="0"/>
              <a:t>Introduce 5 volunteer or student workers with lower hour expectation and wages than initial hires</a:t>
            </a:r>
          </a:p>
        </p:txBody>
      </p:sp>
      <p:sp>
        <p:nvSpPr>
          <p:cNvPr id="2" name="Title 1"/>
          <p:cNvSpPr>
            <a:spLocks noGrp="1"/>
          </p:cNvSpPr>
          <p:nvPr>
            <p:ph type="title"/>
          </p:nvPr>
        </p:nvSpPr>
        <p:spPr>
          <a:xfrm>
            <a:off x="5867028" y="1138036"/>
            <a:ext cx="5442964" cy="1402470"/>
          </a:xfrm>
        </p:spPr>
        <p:txBody>
          <a:bodyPr anchor="t">
            <a:normAutofit/>
          </a:bodyPr>
          <a:lstStyle/>
          <a:p>
            <a:r>
              <a:rPr lang="en-US" sz="3200" dirty="0"/>
              <a:t>Spring of Year 2: Capitalize on Efficiency</a:t>
            </a:r>
          </a:p>
        </p:txBody>
      </p:sp>
    </p:spTree>
    <p:extLst>
      <p:ext uri="{BB962C8B-B14F-4D97-AF65-F5344CB8AC3E}">
        <p14:creationId xmlns:p14="http://schemas.microsoft.com/office/powerpoint/2010/main" val="1160959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 name="Picture 23" descr="Light bulb on yellow background with sketched light beams and cord">
            <a:extLst>
              <a:ext uri="{FF2B5EF4-FFF2-40B4-BE49-F238E27FC236}">
                <a16:creationId xmlns:a16="http://schemas.microsoft.com/office/drawing/2014/main" id="{809A94A5-FF6B-79C3-E161-96C6924A0E60}"/>
              </a:ext>
            </a:extLst>
          </p:cNvPr>
          <p:cNvPicPr>
            <a:picLocks noChangeAspect="1"/>
          </p:cNvPicPr>
          <p:nvPr/>
        </p:nvPicPr>
        <p:blipFill rotWithShape="1">
          <a:blip r:embed="rId3"/>
          <a:srcRect l="50069" r="5811"/>
          <a:stretch/>
        </p:blipFill>
        <p:spPr>
          <a:xfrm>
            <a:off x="7268918" y="10"/>
            <a:ext cx="4919906" cy="6857990"/>
          </a:xfrm>
          <a:prstGeom prst="rect">
            <a:avLst/>
          </a:prstGeom>
        </p:spPr>
      </p:pic>
      <p:grpSp>
        <p:nvGrpSpPr>
          <p:cNvPr id="25" name="Group 24">
            <a:extLst>
              <a:ext uri="{FF2B5EF4-FFF2-40B4-BE49-F238E27FC236}">
                <a16:creationId xmlns:a16="http://schemas.microsoft.com/office/drawing/2014/main" id="{8CE57D37-C2D0-066B-1AE3-6F4244344F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5495" y="0"/>
            <a:ext cx="123330" cy="6858000"/>
            <a:chOff x="12068638" y="0"/>
            <a:chExt cx="123362" cy="6858000"/>
          </a:xfrm>
        </p:grpSpPr>
        <p:sp>
          <p:nvSpPr>
            <p:cNvPr id="10" name="Rectangle 9">
              <a:extLst>
                <a:ext uri="{FF2B5EF4-FFF2-40B4-BE49-F238E27FC236}">
                  <a16:creationId xmlns:a16="http://schemas.microsoft.com/office/drawing/2014/main" id="{A24DCA44-89CF-872A-903F-96C50780E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B0CC4F5-AC85-FFFA-7EB5-33C4FCE90A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F08C58D3-CBC3-DB87-B31C-7C2A69E2D008}"/>
              </a:ext>
            </a:extLst>
          </p:cNvPr>
          <p:cNvSpPr>
            <a:spLocks noGrp="1"/>
          </p:cNvSpPr>
          <p:nvPr>
            <p:ph idx="1"/>
          </p:nvPr>
        </p:nvSpPr>
        <p:spPr>
          <a:xfrm>
            <a:off x="227012" y="1524000"/>
            <a:ext cx="7041905" cy="5181600"/>
          </a:xfrm>
        </p:spPr>
        <p:txBody>
          <a:bodyPr anchor="t">
            <a:normAutofit/>
          </a:bodyPr>
          <a:lstStyle/>
          <a:p>
            <a:pPr>
              <a:spcBef>
                <a:spcPts val="600"/>
              </a:spcBef>
              <a:spcAft>
                <a:spcPts val="600"/>
              </a:spcAft>
            </a:pPr>
            <a:r>
              <a:rPr lang="en-US" sz="2400" dirty="0"/>
              <a:t>Track numbers for proof of momentum</a:t>
            </a:r>
          </a:p>
          <a:p>
            <a:pPr lvl="1">
              <a:spcBef>
                <a:spcPts val="600"/>
              </a:spcBef>
              <a:spcAft>
                <a:spcPts val="600"/>
              </a:spcAft>
            </a:pPr>
            <a:r>
              <a:rPr lang="en-US" sz="2000" dirty="0"/>
              <a:t>AT training engagements</a:t>
            </a:r>
          </a:p>
          <a:p>
            <a:pPr lvl="1">
              <a:spcBef>
                <a:spcPts val="600"/>
              </a:spcBef>
              <a:spcAft>
                <a:spcPts val="600"/>
              </a:spcAft>
            </a:pPr>
            <a:r>
              <a:rPr lang="en-US" sz="2000" dirty="0"/>
              <a:t>Documents remediated</a:t>
            </a:r>
          </a:p>
          <a:p>
            <a:pPr lvl="1">
              <a:spcBef>
                <a:spcPts val="600"/>
              </a:spcBef>
              <a:spcAft>
                <a:spcPts val="600"/>
              </a:spcAft>
            </a:pPr>
            <a:r>
              <a:rPr lang="en-US" sz="2000" dirty="0"/>
              <a:t>Faculty contacts-include the champion!</a:t>
            </a:r>
          </a:p>
          <a:p>
            <a:pPr lvl="1">
              <a:spcBef>
                <a:spcPts val="600"/>
              </a:spcBef>
              <a:spcAft>
                <a:spcPts val="600"/>
              </a:spcAft>
            </a:pPr>
            <a:r>
              <a:rPr lang="en-US" sz="2000" dirty="0"/>
              <a:t>New responsibilities through need identification</a:t>
            </a:r>
          </a:p>
          <a:p>
            <a:pPr>
              <a:spcBef>
                <a:spcPts val="600"/>
              </a:spcBef>
              <a:spcAft>
                <a:spcPts val="600"/>
              </a:spcAft>
            </a:pPr>
            <a:r>
              <a:rPr lang="en-US" sz="2400" dirty="0"/>
              <a:t>Create team meetings once per month</a:t>
            </a:r>
          </a:p>
          <a:p>
            <a:pPr lvl="1">
              <a:spcBef>
                <a:spcPts val="600"/>
              </a:spcBef>
              <a:spcAft>
                <a:spcPts val="600"/>
              </a:spcAft>
            </a:pPr>
            <a:r>
              <a:rPr lang="en-US" sz="2000" dirty="0"/>
              <a:t>Create new titles for differing roles and responsibilities</a:t>
            </a:r>
          </a:p>
          <a:p>
            <a:pPr lvl="1">
              <a:spcBef>
                <a:spcPts val="600"/>
              </a:spcBef>
              <a:spcAft>
                <a:spcPts val="600"/>
              </a:spcAft>
            </a:pPr>
            <a:r>
              <a:rPr lang="en-US" sz="2000" dirty="0"/>
              <a:t>Let roles train their teammates on their focus</a:t>
            </a:r>
          </a:p>
          <a:p>
            <a:pPr lvl="1">
              <a:spcBef>
                <a:spcPts val="600"/>
              </a:spcBef>
              <a:spcAft>
                <a:spcPts val="600"/>
              </a:spcAft>
            </a:pPr>
            <a:r>
              <a:rPr lang="en-US" sz="2000" dirty="0"/>
              <a:t>Bring campus supports to meetings for introductions</a:t>
            </a:r>
          </a:p>
          <a:p>
            <a:pPr lvl="1">
              <a:spcBef>
                <a:spcPts val="600"/>
              </a:spcBef>
              <a:spcAft>
                <a:spcPts val="600"/>
              </a:spcAft>
            </a:pPr>
            <a:r>
              <a:rPr lang="en-US" sz="2000" dirty="0"/>
              <a:t>Assign homework related to spreading awareness</a:t>
            </a:r>
          </a:p>
          <a:p>
            <a:pPr lvl="2">
              <a:spcBef>
                <a:spcPts val="600"/>
              </a:spcBef>
              <a:spcAft>
                <a:spcPts val="600"/>
              </a:spcAft>
            </a:pPr>
            <a:r>
              <a:rPr lang="en-US" sz="1600" dirty="0"/>
              <a:t>Ex. tell one friend or professor about your role in accessibility</a:t>
            </a:r>
          </a:p>
        </p:txBody>
      </p:sp>
      <p:sp>
        <p:nvSpPr>
          <p:cNvPr id="2" name="Title 1">
            <a:extLst>
              <a:ext uri="{FF2B5EF4-FFF2-40B4-BE49-F238E27FC236}">
                <a16:creationId xmlns:a16="http://schemas.microsoft.com/office/drawing/2014/main" id="{12C3131A-C6E9-CE14-FBE0-7D6D2D20284E}"/>
              </a:ext>
            </a:extLst>
          </p:cNvPr>
          <p:cNvSpPr>
            <a:spLocks noGrp="1"/>
          </p:cNvSpPr>
          <p:nvPr>
            <p:ph type="title"/>
          </p:nvPr>
        </p:nvSpPr>
        <p:spPr>
          <a:xfrm>
            <a:off x="191134" y="468041"/>
            <a:ext cx="6589549" cy="778003"/>
          </a:xfrm>
        </p:spPr>
        <p:txBody>
          <a:bodyPr anchor="b">
            <a:normAutofit/>
          </a:bodyPr>
          <a:lstStyle/>
          <a:p>
            <a:r>
              <a:rPr lang="en-US" sz="3200" dirty="0"/>
              <a:t>Use Engagement to Differentiate Roles</a:t>
            </a:r>
          </a:p>
        </p:txBody>
      </p:sp>
    </p:spTree>
    <p:extLst>
      <p:ext uri="{BB962C8B-B14F-4D97-AF65-F5344CB8AC3E}">
        <p14:creationId xmlns:p14="http://schemas.microsoft.com/office/powerpoint/2010/main" val="414504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629A5F-8DEE-01A2-6373-4EB1816BE522}"/>
              </a:ext>
            </a:extLst>
          </p:cNvPr>
          <p:cNvSpPr>
            <a:spLocks noGrp="1"/>
          </p:cNvSpPr>
          <p:nvPr>
            <p:ph idx="1"/>
          </p:nvPr>
        </p:nvSpPr>
        <p:spPr>
          <a:xfrm>
            <a:off x="837982" y="1825625"/>
            <a:ext cx="11047630" cy="4351338"/>
          </a:xfrm>
        </p:spPr>
        <p:txBody>
          <a:bodyPr/>
          <a:lstStyle/>
          <a:p>
            <a:r>
              <a:rPr lang="en-US" dirty="0"/>
              <a:t>Continue to ask for more areas of influence through secondary needs</a:t>
            </a:r>
          </a:p>
          <a:p>
            <a:pPr lvl="1"/>
            <a:r>
              <a:rPr lang="en-US" dirty="0"/>
              <a:t>What supports were neglected while addressing the priority need?</a:t>
            </a:r>
          </a:p>
          <a:p>
            <a:pPr lvl="1"/>
            <a:r>
              <a:rPr lang="en-US" dirty="0"/>
              <a:t>Do campus partners need support?</a:t>
            </a:r>
          </a:p>
          <a:p>
            <a:pPr lvl="1"/>
            <a:r>
              <a:rPr lang="en-US" dirty="0"/>
              <a:t>Are there office projects that staff cannot complete due to constant “fires”?</a:t>
            </a:r>
          </a:p>
          <a:p>
            <a:r>
              <a:rPr lang="en-US" dirty="0"/>
              <a:t>The increase in tasks may cause some students to reconsider commitments within the roles</a:t>
            </a:r>
          </a:p>
          <a:p>
            <a:pPr lvl="1"/>
            <a:r>
              <a:rPr lang="en-US" dirty="0"/>
              <a:t>This provides a need for growth to accomplish goals</a:t>
            </a:r>
          </a:p>
          <a:p>
            <a:r>
              <a:rPr lang="en-US" dirty="0"/>
              <a:t>Staff and administration may question impact to their own goals</a:t>
            </a:r>
          </a:p>
          <a:p>
            <a:pPr lvl="1"/>
            <a:r>
              <a:rPr lang="en-US" dirty="0"/>
              <a:t>Resistance can be redirected as new opportunities for personal growth</a:t>
            </a:r>
          </a:p>
          <a:p>
            <a:pPr lvl="1"/>
            <a:r>
              <a:rPr lang="en-US" dirty="0"/>
              <a:t>Emphasize student development and service delivery</a:t>
            </a:r>
          </a:p>
        </p:txBody>
      </p:sp>
      <p:sp>
        <p:nvSpPr>
          <p:cNvPr id="2" name="Title 1">
            <a:extLst>
              <a:ext uri="{FF2B5EF4-FFF2-40B4-BE49-F238E27FC236}">
                <a16:creationId xmlns:a16="http://schemas.microsoft.com/office/drawing/2014/main" id="{5A27B0CD-35F1-E1EE-D4CE-047315C0FD03}"/>
              </a:ext>
            </a:extLst>
          </p:cNvPr>
          <p:cNvSpPr>
            <a:spLocks noGrp="1"/>
          </p:cNvSpPr>
          <p:nvPr>
            <p:ph type="title"/>
          </p:nvPr>
        </p:nvSpPr>
        <p:spPr/>
        <p:txBody>
          <a:bodyPr/>
          <a:lstStyle/>
          <a:p>
            <a:r>
              <a:rPr lang="en-US" dirty="0"/>
              <a:t>No Growing Pains, No Growing Gains</a:t>
            </a:r>
          </a:p>
        </p:txBody>
      </p:sp>
    </p:spTree>
    <p:extLst>
      <p:ext uri="{BB962C8B-B14F-4D97-AF65-F5344CB8AC3E}">
        <p14:creationId xmlns:p14="http://schemas.microsoft.com/office/powerpoint/2010/main" val="2773928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 name="Picture 28" descr="Magnifying glass showing decling performance">
            <a:extLst>
              <a:ext uri="{FF2B5EF4-FFF2-40B4-BE49-F238E27FC236}">
                <a16:creationId xmlns:a16="http://schemas.microsoft.com/office/drawing/2014/main" id="{9647B334-3660-F407-958C-E3E56E7C0B1F}"/>
              </a:ext>
            </a:extLst>
          </p:cNvPr>
          <p:cNvPicPr>
            <a:picLocks noChangeAspect="1"/>
          </p:cNvPicPr>
          <p:nvPr/>
        </p:nvPicPr>
        <p:blipFill rotWithShape="1">
          <a:blip r:embed="rId3"/>
          <a:srcRect l="9656" r="40219" b="-1"/>
          <a:stretch/>
        </p:blipFill>
        <p:spPr>
          <a:xfrm>
            <a:off x="20" y="10"/>
            <a:ext cx="5149816" cy="6857990"/>
          </a:xfrm>
          <a:prstGeom prst="rect">
            <a:avLst/>
          </a:prstGeom>
        </p:spPr>
      </p:pic>
      <p:cxnSp>
        <p:nvCxnSpPr>
          <p:cNvPr id="30" name="Straight Connector 29">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0141" y="871146"/>
            <a:ext cx="736747"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414853D-C7B9-FB9F-4922-7AFF32A9EC69}"/>
              </a:ext>
            </a:extLst>
          </p:cNvPr>
          <p:cNvSpPr>
            <a:spLocks noGrp="1"/>
          </p:cNvSpPr>
          <p:nvPr>
            <p:ph idx="1"/>
          </p:nvPr>
        </p:nvSpPr>
        <p:spPr>
          <a:xfrm>
            <a:off x="5182883" y="2540506"/>
            <a:ext cx="7005941" cy="3591207"/>
          </a:xfrm>
        </p:spPr>
        <p:txBody>
          <a:bodyPr>
            <a:normAutofit/>
          </a:bodyPr>
          <a:lstStyle/>
          <a:p>
            <a:r>
              <a:rPr lang="en-US" sz="2000" dirty="0"/>
              <a:t>Survey interest in summer positions whether paid or volunteer</a:t>
            </a:r>
          </a:p>
          <a:p>
            <a:r>
              <a:rPr lang="en-US" sz="2000" dirty="0"/>
              <a:t>Use accomplishments to justify competency</a:t>
            </a:r>
          </a:p>
          <a:p>
            <a:r>
              <a:rPr lang="en-US" sz="2000" dirty="0"/>
              <a:t>Feedback surveys from students and population metrics</a:t>
            </a:r>
          </a:p>
          <a:p>
            <a:r>
              <a:rPr lang="en-US" sz="2000" dirty="0"/>
              <a:t>Use student excitement and campus appetite for guidance</a:t>
            </a:r>
          </a:p>
          <a:p>
            <a:r>
              <a:rPr lang="en-US" sz="2000" dirty="0"/>
              <a:t>Expand expectations and utilize vision for additional hiring</a:t>
            </a:r>
          </a:p>
        </p:txBody>
      </p:sp>
      <p:sp>
        <p:nvSpPr>
          <p:cNvPr id="2" name="Title 1">
            <a:extLst>
              <a:ext uri="{FF2B5EF4-FFF2-40B4-BE49-F238E27FC236}">
                <a16:creationId xmlns:a16="http://schemas.microsoft.com/office/drawing/2014/main" id="{5E6C2F0E-B752-2B48-371D-6BDE7C92FD0E}"/>
              </a:ext>
            </a:extLst>
          </p:cNvPr>
          <p:cNvSpPr>
            <a:spLocks noGrp="1"/>
          </p:cNvSpPr>
          <p:nvPr>
            <p:ph type="title"/>
          </p:nvPr>
        </p:nvSpPr>
        <p:spPr>
          <a:xfrm>
            <a:off x="5867028" y="1138036"/>
            <a:ext cx="5442964" cy="1402470"/>
          </a:xfrm>
        </p:spPr>
        <p:txBody>
          <a:bodyPr anchor="t">
            <a:normAutofit/>
          </a:bodyPr>
          <a:lstStyle/>
          <a:p>
            <a:r>
              <a:rPr lang="en-US" sz="3200" dirty="0"/>
              <a:t>Reflect on Progress for Summer Projects</a:t>
            </a:r>
          </a:p>
        </p:txBody>
      </p:sp>
    </p:spTree>
    <p:extLst>
      <p:ext uri="{BB962C8B-B14F-4D97-AF65-F5344CB8AC3E}">
        <p14:creationId xmlns:p14="http://schemas.microsoft.com/office/powerpoint/2010/main" val="3160955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5D13CC36-B950-4F02-9BAF-9A7EB26739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1BDED99-B35B-4FEE-A274-8E8DB6FEEE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022379"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descr="Hands-on top of each other">
            <a:extLst>
              <a:ext uri="{FF2B5EF4-FFF2-40B4-BE49-F238E27FC236}">
                <a16:creationId xmlns:a16="http://schemas.microsoft.com/office/drawing/2014/main" id="{5BAC5CA2-19D8-C911-AF76-9ADE3DB12497}"/>
              </a:ext>
            </a:extLst>
          </p:cNvPr>
          <p:cNvPicPr>
            <a:picLocks noChangeAspect="1"/>
          </p:cNvPicPr>
          <p:nvPr/>
        </p:nvPicPr>
        <p:blipFill rotWithShape="1">
          <a:blip r:embed="rId3"/>
          <a:srcRect l="57880" r="15182" b="1"/>
          <a:stretch/>
        </p:blipFill>
        <p:spPr>
          <a:xfrm>
            <a:off x="7966146" y="10"/>
            <a:ext cx="4222679" cy="6857990"/>
          </a:xfrm>
          <a:custGeom>
            <a:avLst/>
            <a:gdLst/>
            <a:ahLst/>
            <a:cxnLst/>
            <a:rect l="l" t="t" r="r" b="b"/>
            <a:pathLst>
              <a:path w="4223778" h="6865951">
                <a:moveTo>
                  <a:pt x="478794" y="0"/>
                </a:moveTo>
                <a:lnTo>
                  <a:pt x="4223778" y="0"/>
                </a:lnTo>
                <a:lnTo>
                  <a:pt x="4223778" y="6865951"/>
                </a:lnTo>
                <a:lnTo>
                  <a:pt x="52221" y="6865951"/>
                </a:lnTo>
                <a:lnTo>
                  <a:pt x="49989" y="6844695"/>
                </a:lnTo>
                <a:cubicBezTo>
                  <a:pt x="46440" y="6810509"/>
                  <a:pt x="42891" y="6776323"/>
                  <a:pt x="41304" y="6765443"/>
                </a:cubicBezTo>
                <a:cubicBezTo>
                  <a:pt x="35681" y="6732842"/>
                  <a:pt x="13533" y="6716945"/>
                  <a:pt x="11182" y="6694817"/>
                </a:cubicBezTo>
                <a:cubicBezTo>
                  <a:pt x="16764" y="6697663"/>
                  <a:pt x="14835" y="6635151"/>
                  <a:pt x="10913" y="6627127"/>
                </a:cubicBezTo>
                <a:cubicBezTo>
                  <a:pt x="19564" y="6579282"/>
                  <a:pt x="-12861" y="6585665"/>
                  <a:pt x="5999" y="6527525"/>
                </a:cubicBezTo>
                <a:cubicBezTo>
                  <a:pt x="12287" y="6468687"/>
                  <a:pt x="19003" y="6409739"/>
                  <a:pt x="7685" y="6346547"/>
                </a:cubicBezTo>
                <a:cubicBezTo>
                  <a:pt x="31149" y="6240430"/>
                  <a:pt x="5895" y="6134229"/>
                  <a:pt x="12535" y="6084924"/>
                </a:cubicBezTo>
                <a:cubicBezTo>
                  <a:pt x="14696" y="6024961"/>
                  <a:pt x="53867" y="6020785"/>
                  <a:pt x="45320" y="5989742"/>
                </a:cubicBezTo>
                <a:cubicBezTo>
                  <a:pt x="41264" y="5940899"/>
                  <a:pt x="43258" y="5932095"/>
                  <a:pt x="40418" y="5889597"/>
                </a:cubicBezTo>
                <a:cubicBezTo>
                  <a:pt x="20860" y="5848611"/>
                  <a:pt x="51187" y="5792775"/>
                  <a:pt x="49796" y="5755774"/>
                </a:cubicBezTo>
                <a:cubicBezTo>
                  <a:pt x="43522" y="5734342"/>
                  <a:pt x="37368" y="5692606"/>
                  <a:pt x="49956" y="5684909"/>
                </a:cubicBezTo>
                <a:cubicBezTo>
                  <a:pt x="52825" y="5660429"/>
                  <a:pt x="62553" y="5623499"/>
                  <a:pt x="67011" y="5608897"/>
                </a:cubicBezTo>
                <a:lnTo>
                  <a:pt x="76701" y="5597290"/>
                </a:lnTo>
                <a:cubicBezTo>
                  <a:pt x="87717" y="5587442"/>
                  <a:pt x="82431" y="5550877"/>
                  <a:pt x="89120" y="5529641"/>
                </a:cubicBezTo>
                <a:cubicBezTo>
                  <a:pt x="69291" y="5496375"/>
                  <a:pt x="118554" y="5526326"/>
                  <a:pt x="94330" y="5470852"/>
                </a:cubicBezTo>
                <a:cubicBezTo>
                  <a:pt x="95483" y="5449506"/>
                  <a:pt x="114690" y="5429653"/>
                  <a:pt x="116139" y="5390946"/>
                </a:cubicBezTo>
                <a:cubicBezTo>
                  <a:pt x="127589" y="5337323"/>
                  <a:pt x="132794" y="5338384"/>
                  <a:pt x="135560" y="5284344"/>
                </a:cubicBezTo>
                <a:cubicBezTo>
                  <a:pt x="143629" y="5226223"/>
                  <a:pt x="148113" y="5192743"/>
                  <a:pt x="158141" y="5143920"/>
                </a:cubicBezTo>
                <a:cubicBezTo>
                  <a:pt x="170128" y="5118849"/>
                  <a:pt x="159838" y="5102006"/>
                  <a:pt x="174950" y="5088188"/>
                </a:cubicBezTo>
                <a:cubicBezTo>
                  <a:pt x="197620" y="5107654"/>
                  <a:pt x="181875" y="4983257"/>
                  <a:pt x="203603" y="5010764"/>
                </a:cubicBezTo>
                <a:lnTo>
                  <a:pt x="258582" y="4919969"/>
                </a:lnTo>
                <a:cubicBezTo>
                  <a:pt x="238838" y="4883087"/>
                  <a:pt x="271098" y="4853332"/>
                  <a:pt x="287910" y="4849612"/>
                </a:cubicBezTo>
                <a:cubicBezTo>
                  <a:pt x="294156" y="4811643"/>
                  <a:pt x="286101" y="4834074"/>
                  <a:pt x="305439" y="4799017"/>
                </a:cubicBezTo>
                <a:cubicBezTo>
                  <a:pt x="322572" y="4758926"/>
                  <a:pt x="352642" y="4705848"/>
                  <a:pt x="373456" y="4667754"/>
                </a:cubicBezTo>
                <a:cubicBezTo>
                  <a:pt x="384080" y="4649919"/>
                  <a:pt x="401158" y="4670663"/>
                  <a:pt x="407944" y="4574050"/>
                </a:cubicBezTo>
                <a:cubicBezTo>
                  <a:pt x="408098" y="4548109"/>
                  <a:pt x="427782" y="4503327"/>
                  <a:pt x="425133" y="4462469"/>
                </a:cubicBezTo>
                <a:lnTo>
                  <a:pt x="433890" y="4364681"/>
                </a:lnTo>
                <a:cubicBezTo>
                  <a:pt x="430018" y="4339230"/>
                  <a:pt x="435361" y="4287915"/>
                  <a:pt x="440691" y="4222147"/>
                </a:cubicBezTo>
                <a:cubicBezTo>
                  <a:pt x="451463" y="4164562"/>
                  <a:pt x="497377" y="4067298"/>
                  <a:pt x="503057" y="3977136"/>
                </a:cubicBezTo>
                <a:cubicBezTo>
                  <a:pt x="519229" y="3939837"/>
                  <a:pt x="472839" y="3875689"/>
                  <a:pt x="507582" y="3776020"/>
                </a:cubicBezTo>
                <a:cubicBezTo>
                  <a:pt x="497716" y="3757477"/>
                  <a:pt x="518006" y="3707185"/>
                  <a:pt x="521577" y="3692206"/>
                </a:cubicBezTo>
                <a:cubicBezTo>
                  <a:pt x="525148" y="3677227"/>
                  <a:pt x="526352" y="3687655"/>
                  <a:pt x="529009" y="3686147"/>
                </a:cubicBezTo>
                <a:cubicBezTo>
                  <a:pt x="531848" y="3650325"/>
                  <a:pt x="545504" y="3563351"/>
                  <a:pt x="551870" y="3514534"/>
                </a:cubicBezTo>
                <a:cubicBezTo>
                  <a:pt x="561331" y="3487751"/>
                  <a:pt x="581973" y="3426419"/>
                  <a:pt x="567205" y="3393248"/>
                </a:cubicBezTo>
                <a:cubicBezTo>
                  <a:pt x="585208" y="3400657"/>
                  <a:pt x="563566" y="3353906"/>
                  <a:pt x="579630" y="3344723"/>
                </a:cubicBezTo>
                <a:cubicBezTo>
                  <a:pt x="592861" y="3339338"/>
                  <a:pt x="589379" y="3323900"/>
                  <a:pt x="592672" y="3310978"/>
                </a:cubicBezTo>
                <a:cubicBezTo>
                  <a:pt x="605351" y="3299735"/>
                  <a:pt x="594296" y="3237176"/>
                  <a:pt x="589270" y="3216655"/>
                </a:cubicBezTo>
                <a:cubicBezTo>
                  <a:pt x="566909" y="3160431"/>
                  <a:pt x="626099" y="3142203"/>
                  <a:pt x="609663" y="3096973"/>
                </a:cubicBezTo>
                <a:cubicBezTo>
                  <a:pt x="609191" y="3084373"/>
                  <a:pt x="615889" y="3033331"/>
                  <a:pt x="618886" y="3023628"/>
                </a:cubicBezTo>
                <a:lnTo>
                  <a:pt x="630425" y="2998646"/>
                </a:lnTo>
                <a:lnTo>
                  <a:pt x="640017" y="2995914"/>
                </a:lnTo>
                <a:lnTo>
                  <a:pt x="643600" y="2978244"/>
                </a:lnTo>
                <a:lnTo>
                  <a:pt x="659520" y="2950805"/>
                </a:lnTo>
                <a:cubicBezTo>
                  <a:pt x="620152" y="2937671"/>
                  <a:pt x="687598" y="2860550"/>
                  <a:pt x="650890" y="2864933"/>
                </a:cubicBezTo>
                <a:cubicBezTo>
                  <a:pt x="663707" y="2817056"/>
                  <a:pt x="662078" y="2779813"/>
                  <a:pt x="640210" y="2741864"/>
                </a:cubicBezTo>
                <a:cubicBezTo>
                  <a:pt x="634452" y="2649732"/>
                  <a:pt x="665268" y="2597914"/>
                  <a:pt x="639387" y="2510931"/>
                </a:cubicBezTo>
                <a:cubicBezTo>
                  <a:pt x="645574" y="2407642"/>
                  <a:pt x="671719" y="2317589"/>
                  <a:pt x="680438" y="2227415"/>
                </a:cubicBezTo>
                <a:cubicBezTo>
                  <a:pt x="664175" y="2189847"/>
                  <a:pt x="704423" y="2141655"/>
                  <a:pt x="688135" y="2054289"/>
                </a:cubicBezTo>
                <a:cubicBezTo>
                  <a:pt x="683239" y="2048201"/>
                  <a:pt x="684029" y="1979567"/>
                  <a:pt x="681480" y="1972202"/>
                </a:cubicBezTo>
                <a:lnTo>
                  <a:pt x="686247" y="1917474"/>
                </a:lnTo>
                <a:lnTo>
                  <a:pt x="679783" y="1862721"/>
                </a:lnTo>
                <a:cubicBezTo>
                  <a:pt x="683677" y="1851209"/>
                  <a:pt x="688980" y="1824057"/>
                  <a:pt x="686639" y="1818227"/>
                </a:cubicBezTo>
                <a:lnTo>
                  <a:pt x="658235" y="1742488"/>
                </a:lnTo>
                <a:cubicBezTo>
                  <a:pt x="645662" y="1715201"/>
                  <a:pt x="661423" y="1719638"/>
                  <a:pt x="636990" y="1638389"/>
                </a:cubicBezTo>
                <a:cubicBezTo>
                  <a:pt x="626351" y="1601441"/>
                  <a:pt x="629414" y="1617134"/>
                  <a:pt x="602059" y="1570807"/>
                </a:cubicBezTo>
                <a:lnTo>
                  <a:pt x="570903" y="1513173"/>
                </a:lnTo>
                <a:cubicBezTo>
                  <a:pt x="570781" y="1503175"/>
                  <a:pt x="550561" y="1468055"/>
                  <a:pt x="550438" y="1458058"/>
                </a:cubicBezTo>
                <a:cubicBezTo>
                  <a:pt x="556848" y="1428101"/>
                  <a:pt x="546263" y="1422712"/>
                  <a:pt x="531416" y="1385478"/>
                </a:cubicBezTo>
                <a:cubicBezTo>
                  <a:pt x="527790" y="1370753"/>
                  <a:pt x="490725" y="1304050"/>
                  <a:pt x="501981" y="1265452"/>
                </a:cubicBezTo>
                <a:cubicBezTo>
                  <a:pt x="501825" y="1234781"/>
                  <a:pt x="490462" y="1187660"/>
                  <a:pt x="487370" y="1141743"/>
                </a:cubicBezTo>
                <a:cubicBezTo>
                  <a:pt x="484278" y="1095826"/>
                  <a:pt x="483852" y="1028118"/>
                  <a:pt x="483427" y="989948"/>
                </a:cubicBezTo>
                <a:cubicBezTo>
                  <a:pt x="483001" y="951779"/>
                  <a:pt x="494678" y="945984"/>
                  <a:pt x="484820" y="912725"/>
                </a:cubicBezTo>
                <a:cubicBezTo>
                  <a:pt x="467566" y="854951"/>
                  <a:pt x="510777" y="860797"/>
                  <a:pt x="475093" y="812798"/>
                </a:cubicBezTo>
                <a:cubicBezTo>
                  <a:pt x="461960" y="787034"/>
                  <a:pt x="498505" y="551948"/>
                  <a:pt x="461972" y="450605"/>
                </a:cubicBezTo>
                <a:cubicBezTo>
                  <a:pt x="470167" y="357604"/>
                  <a:pt x="458694" y="431306"/>
                  <a:pt x="465015" y="372906"/>
                </a:cubicBezTo>
                <a:cubicBezTo>
                  <a:pt x="503427" y="364177"/>
                  <a:pt x="489736" y="290341"/>
                  <a:pt x="490377" y="246134"/>
                </a:cubicBezTo>
                <a:cubicBezTo>
                  <a:pt x="491019" y="201927"/>
                  <a:pt x="449725" y="138160"/>
                  <a:pt x="468864" y="107666"/>
                </a:cubicBezTo>
                <a:cubicBezTo>
                  <a:pt x="468282" y="89794"/>
                  <a:pt x="477749" y="76947"/>
                  <a:pt x="477167" y="59075"/>
                </a:cubicBezTo>
                <a:lnTo>
                  <a:pt x="472992" y="14560"/>
                </a:lnTo>
                <a:close/>
              </a:path>
            </a:pathLst>
          </a:custGeom>
        </p:spPr>
      </p:pic>
      <p:sp>
        <p:nvSpPr>
          <p:cNvPr id="3" name="Content Placeholder 2">
            <a:extLst>
              <a:ext uri="{FF2B5EF4-FFF2-40B4-BE49-F238E27FC236}">
                <a16:creationId xmlns:a16="http://schemas.microsoft.com/office/drawing/2014/main" id="{A744F03F-C3F3-0B25-5C8A-7C0D6437EF09}"/>
              </a:ext>
            </a:extLst>
          </p:cNvPr>
          <p:cNvSpPr>
            <a:spLocks noGrp="1"/>
          </p:cNvSpPr>
          <p:nvPr>
            <p:ph idx="1"/>
          </p:nvPr>
        </p:nvSpPr>
        <p:spPr>
          <a:xfrm>
            <a:off x="1136738" y="2194102"/>
            <a:ext cx="6514519" cy="3908585"/>
          </a:xfrm>
        </p:spPr>
        <p:txBody>
          <a:bodyPr>
            <a:normAutofit/>
          </a:bodyPr>
          <a:lstStyle/>
          <a:p>
            <a:pPr marL="0" indent="0" algn="ctr">
              <a:buNone/>
            </a:pPr>
            <a:r>
              <a:rPr lang="en-US" sz="3600" dirty="0"/>
              <a:t>Hint: It’s not effort!</a:t>
            </a:r>
          </a:p>
        </p:txBody>
      </p:sp>
      <p:sp>
        <p:nvSpPr>
          <p:cNvPr id="2" name="Title 1">
            <a:extLst>
              <a:ext uri="{FF2B5EF4-FFF2-40B4-BE49-F238E27FC236}">
                <a16:creationId xmlns:a16="http://schemas.microsoft.com/office/drawing/2014/main" id="{2F1C94D5-A8E5-792D-5919-C71AC25C8CDB}"/>
              </a:ext>
            </a:extLst>
          </p:cNvPr>
          <p:cNvSpPr>
            <a:spLocks noGrp="1"/>
          </p:cNvSpPr>
          <p:nvPr>
            <p:ph type="title"/>
          </p:nvPr>
        </p:nvSpPr>
        <p:spPr>
          <a:xfrm>
            <a:off x="1136737" y="609600"/>
            <a:ext cx="6829409" cy="1322887"/>
          </a:xfrm>
        </p:spPr>
        <p:txBody>
          <a:bodyPr>
            <a:normAutofit/>
          </a:bodyPr>
          <a:lstStyle/>
          <a:p>
            <a:r>
              <a:rPr lang="en-US" sz="4100" dirty="0"/>
              <a:t>What is the greatest barrier to accessibility program success?</a:t>
            </a:r>
          </a:p>
        </p:txBody>
      </p:sp>
    </p:spTree>
    <p:extLst>
      <p:ext uri="{BB962C8B-B14F-4D97-AF65-F5344CB8AC3E}">
        <p14:creationId xmlns:p14="http://schemas.microsoft.com/office/powerpoint/2010/main" val="2006363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EC725F1-262C-2C9D-BB18-24F7F772C63F}"/>
              </a:ext>
              <a:ext uri="{C183D7F6-B498-43B3-948B-1728B52AA6E4}">
                <adec:decorative xmlns:adec="http://schemas.microsoft.com/office/drawing/2017/decorative" val="1"/>
              </a:ext>
            </a:extLst>
          </p:cNvPr>
          <p:cNvPicPr>
            <a:picLocks noChangeAspect="1"/>
          </p:cNvPicPr>
          <p:nvPr/>
        </p:nvPicPr>
        <p:blipFill rotWithShape="1">
          <a:blip r:embed="rId3">
            <a:alphaModFix amt="40000"/>
          </a:blip>
          <a:srcRect t="4982" b="4994"/>
          <a:stretch/>
        </p:blipFill>
        <p:spPr>
          <a:xfrm>
            <a:off x="20" y="10"/>
            <a:ext cx="12188805" cy="6857990"/>
          </a:xfrm>
          <a:prstGeom prst="rect">
            <a:avLst/>
          </a:prstGeom>
        </p:spPr>
      </p:pic>
      <p:sp>
        <p:nvSpPr>
          <p:cNvPr id="5" name="Text Placeholder 4">
            <a:extLst>
              <a:ext uri="{FF2B5EF4-FFF2-40B4-BE49-F238E27FC236}">
                <a16:creationId xmlns:a16="http://schemas.microsoft.com/office/drawing/2014/main" id="{043F2B44-8F93-78E1-349C-E5CC9B75EFC2}"/>
              </a:ext>
            </a:extLst>
          </p:cNvPr>
          <p:cNvSpPr>
            <a:spLocks noGrp="1"/>
          </p:cNvSpPr>
          <p:nvPr>
            <p:ph type="body" idx="1"/>
          </p:nvPr>
        </p:nvSpPr>
        <p:spPr>
          <a:xfrm>
            <a:off x="964948" y="4572002"/>
            <a:ext cx="10258928" cy="1202995"/>
          </a:xfrm>
        </p:spPr>
        <p:txBody>
          <a:bodyPr vert="horz" lIns="91440" tIns="45720" rIns="91440" bIns="45720" rtlCol="0">
            <a:normAutofit/>
          </a:bodyPr>
          <a:lstStyle/>
          <a:p>
            <a:pPr defTabSz="914400"/>
            <a:r>
              <a:rPr lang="en-US" sz="3200">
                <a:solidFill>
                  <a:schemeClr val="tx1"/>
                </a:solidFill>
              </a:rPr>
              <a:t>Let the machine do the work</a:t>
            </a:r>
          </a:p>
        </p:txBody>
      </p:sp>
      <p:sp>
        <p:nvSpPr>
          <p:cNvPr id="4" name="Title 3">
            <a:extLst>
              <a:ext uri="{FF2B5EF4-FFF2-40B4-BE49-F238E27FC236}">
                <a16:creationId xmlns:a16="http://schemas.microsoft.com/office/drawing/2014/main" id="{6BF705B0-D85E-198E-135C-A40005CFC3C2}"/>
              </a:ext>
            </a:extLst>
          </p:cNvPr>
          <p:cNvSpPr>
            <a:spLocks noGrp="1"/>
          </p:cNvSpPr>
          <p:nvPr>
            <p:ph type="title"/>
          </p:nvPr>
        </p:nvSpPr>
        <p:spPr>
          <a:xfrm>
            <a:off x="964948" y="965200"/>
            <a:ext cx="10258928" cy="3564869"/>
          </a:xfrm>
        </p:spPr>
        <p:txBody>
          <a:bodyPr vert="horz" lIns="91440" tIns="45720" rIns="91440" bIns="45720" rtlCol="0" anchor="b">
            <a:normAutofit/>
          </a:bodyPr>
          <a:lstStyle/>
          <a:p>
            <a:pPr defTabSz="914400"/>
            <a:r>
              <a:rPr lang="en-US" sz="11400" dirty="0">
                <a:ln w="22225">
                  <a:solidFill>
                    <a:schemeClr val="tx1"/>
                  </a:solidFill>
                  <a:miter lim="800000"/>
                </a:ln>
                <a:noFill/>
              </a:rPr>
              <a:t>Year 3: Efficacy</a:t>
            </a:r>
          </a:p>
        </p:txBody>
      </p:sp>
    </p:spTree>
    <p:extLst>
      <p:ext uri="{BB962C8B-B14F-4D97-AF65-F5344CB8AC3E}">
        <p14:creationId xmlns:p14="http://schemas.microsoft.com/office/powerpoint/2010/main" val="31584912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View of motion blurred underground railway">
            <a:extLst>
              <a:ext uri="{FF2B5EF4-FFF2-40B4-BE49-F238E27FC236}">
                <a16:creationId xmlns:a16="http://schemas.microsoft.com/office/drawing/2014/main" id="{E045FE22-E816-4440-C189-D61F0A8104FB}"/>
              </a:ext>
            </a:extLst>
          </p:cNvPr>
          <p:cNvPicPr>
            <a:picLocks noChangeAspect="1"/>
          </p:cNvPicPr>
          <p:nvPr/>
        </p:nvPicPr>
        <p:blipFill rotWithShape="1">
          <a:blip r:embed="rId3"/>
          <a:srcRect l="41256" r="8619" b="-1"/>
          <a:stretch/>
        </p:blipFill>
        <p:spPr>
          <a:xfrm>
            <a:off x="20" y="10"/>
            <a:ext cx="5149816" cy="6857990"/>
          </a:xfrm>
          <a:prstGeom prst="rect">
            <a:avLst/>
          </a:prstGeom>
        </p:spPr>
      </p:pic>
      <p:cxnSp>
        <p:nvCxnSpPr>
          <p:cNvPr id="16" name="Straight Connector 15">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0141" y="871146"/>
            <a:ext cx="736747"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18999EEA-6687-12CA-2972-CC4D759A0853}"/>
              </a:ext>
            </a:extLst>
          </p:cNvPr>
          <p:cNvSpPr>
            <a:spLocks noGrp="1"/>
          </p:cNvSpPr>
          <p:nvPr>
            <p:ph idx="1"/>
          </p:nvPr>
        </p:nvSpPr>
        <p:spPr>
          <a:xfrm>
            <a:off x="5149837" y="1981200"/>
            <a:ext cx="7038968" cy="4876800"/>
          </a:xfrm>
        </p:spPr>
        <p:txBody>
          <a:bodyPr>
            <a:normAutofit/>
          </a:bodyPr>
          <a:lstStyle/>
          <a:p>
            <a:pPr>
              <a:spcBef>
                <a:spcPts val="1200"/>
              </a:spcBef>
              <a:spcAft>
                <a:spcPts val="1200"/>
              </a:spcAft>
            </a:pPr>
            <a:r>
              <a:rPr lang="en-US" sz="2000" dirty="0"/>
              <a:t>Hold an entire team meeting and announce lead roles</a:t>
            </a:r>
          </a:p>
          <a:p>
            <a:pPr>
              <a:spcBef>
                <a:spcPts val="1200"/>
              </a:spcBef>
              <a:spcAft>
                <a:spcPts val="1200"/>
              </a:spcAft>
            </a:pPr>
            <a:r>
              <a:rPr lang="en-US" sz="2000" dirty="0"/>
              <a:t>Establish clear expectations of the importance of the work</a:t>
            </a:r>
          </a:p>
          <a:p>
            <a:pPr>
              <a:spcBef>
                <a:spcPts val="1200"/>
              </a:spcBef>
              <a:spcAft>
                <a:spcPts val="1200"/>
              </a:spcAft>
            </a:pPr>
            <a:r>
              <a:rPr lang="en-US" sz="2000" dirty="0"/>
              <a:t>Inform faculty and campus partners of team size and scope</a:t>
            </a:r>
          </a:p>
          <a:p>
            <a:pPr>
              <a:spcBef>
                <a:spcPts val="1200"/>
              </a:spcBef>
              <a:spcAft>
                <a:spcPts val="1200"/>
              </a:spcAft>
            </a:pPr>
            <a:r>
              <a:rPr lang="en-US" sz="2000" dirty="0"/>
              <a:t>Create opportunities for community engagement</a:t>
            </a:r>
          </a:p>
          <a:p>
            <a:pPr lvl="1">
              <a:spcBef>
                <a:spcPts val="1200"/>
              </a:spcBef>
              <a:spcAft>
                <a:spcPts val="1200"/>
              </a:spcAft>
            </a:pPr>
            <a:r>
              <a:rPr lang="en-US" sz="1600" dirty="0"/>
              <a:t>Drop-in technology hours once weekly</a:t>
            </a:r>
          </a:p>
          <a:p>
            <a:pPr lvl="1">
              <a:spcBef>
                <a:spcPts val="1200"/>
              </a:spcBef>
              <a:spcAft>
                <a:spcPts val="1200"/>
              </a:spcAft>
            </a:pPr>
            <a:r>
              <a:rPr lang="en-US" sz="1600" dirty="0"/>
              <a:t>Attendance at orientations</a:t>
            </a:r>
          </a:p>
          <a:p>
            <a:pPr lvl="1">
              <a:spcBef>
                <a:spcPts val="1200"/>
              </a:spcBef>
              <a:spcAft>
                <a:spcPts val="1200"/>
              </a:spcAft>
            </a:pPr>
            <a:r>
              <a:rPr lang="en-US" sz="1600" dirty="0"/>
              <a:t>Team SWAG- shirts, flyers, stickers</a:t>
            </a:r>
          </a:p>
          <a:p>
            <a:endParaRPr lang="en-US" sz="2000" dirty="0"/>
          </a:p>
        </p:txBody>
      </p:sp>
      <p:sp>
        <p:nvSpPr>
          <p:cNvPr id="4" name="Title 3">
            <a:extLst>
              <a:ext uri="{FF2B5EF4-FFF2-40B4-BE49-F238E27FC236}">
                <a16:creationId xmlns:a16="http://schemas.microsoft.com/office/drawing/2014/main" id="{413C24BA-418E-582F-7EB7-47FEBB929268}"/>
              </a:ext>
            </a:extLst>
          </p:cNvPr>
          <p:cNvSpPr>
            <a:spLocks noGrp="1"/>
          </p:cNvSpPr>
          <p:nvPr>
            <p:ph type="title"/>
          </p:nvPr>
        </p:nvSpPr>
        <p:spPr>
          <a:xfrm>
            <a:off x="5867028" y="1138036"/>
            <a:ext cx="5942384" cy="1402470"/>
          </a:xfrm>
        </p:spPr>
        <p:txBody>
          <a:bodyPr anchor="t">
            <a:normAutofit/>
          </a:bodyPr>
          <a:lstStyle/>
          <a:p>
            <a:r>
              <a:rPr lang="en-US" sz="3200" dirty="0"/>
              <a:t>Set the Tone Before the Year Starts</a:t>
            </a:r>
          </a:p>
        </p:txBody>
      </p:sp>
    </p:spTree>
    <p:extLst>
      <p:ext uri="{BB962C8B-B14F-4D97-AF65-F5344CB8AC3E}">
        <p14:creationId xmlns:p14="http://schemas.microsoft.com/office/powerpoint/2010/main" val="1994876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Yellow paper aeroplane flying the opposite way as many grey paper aeroplanes">
            <a:extLst>
              <a:ext uri="{FF2B5EF4-FFF2-40B4-BE49-F238E27FC236}">
                <a16:creationId xmlns:a16="http://schemas.microsoft.com/office/drawing/2014/main" id="{7B3093DA-D122-13DC-65D0-CF8A068D7A19}"/>
              </a:ext>
            </a:extLst>
          </p:cNvPr>
          <p:cNvPicPr>
            <a:picLocks noChangeAspect="1"/>
          </p:cNvPicPr>
          <p:nvPr/>
        </p:nvPicPr>
        <p:blipFill rotWithShape="1">
          <a:blip r:embed="rId3"/>
          <a:srcRect l="13130" r="35047" b="-1"/>
          <a:stretch/>
        </p:blipFill>
        <p:spPr>
          <a:xfrm>
            <a:off x="6856011" y="-10886"/>
            <a:ext cx="5332814" cy="6868886"/>
          </a:xfrm>
          <a:prstGeom prst="rect">
            <a:avLst/>
          </a:prstGeom>
          <a:effectLst>
            <a:outerShdw blurRad="127000" dist="50800" dir="10800000" sx="99000" sy="99000" algn="r" rotWithShape="0">
              <a:prstClr val="black">
                <a:alpha val="40000"/>
              </a:prstClr>
            </a:outerShdw>
          </a:effectLst>
        </p:spPr>
      </p:pic>
      <p:sp>
        <p:nvSpPr>
          <p:cNvPr id="3" name="Content Placeholder 2">
            <a:extLst>
              <a:ext uri="{FF2B5EF4-FFF2-40B4-BE49-F238E27FC236}">
                <a16:creationId xmlns:a16="http://schemas.microsoft.com/office/drawing/2014/main" id="{BBF80922-A027-79A1-5699-C1E4A321810B}"/>
              </a:ext>
            </a:extLst>
          </p:cNvPr>
          <p:cNvSpPr>
            <a:spLocks noGrp="1"/>
          </p:cNvSpPr>
          <p:nvPr>
            <p:ph idx="1"/>
          </p:nvPr>
        </p:nvSpPr>
        <p:spPr>
          <a:xfrm>
            <a:off x="761600" y="2470244"/>
            <a:ext cx="5790011" cy="3769835"/>
          </a:xfrm>
        </p:spPr>
        <p:txBody>
          <a:bodyPr anchor="ctr">
            <a:normAutofit/>
          </a:bodyPr>
          <a:lstStyle/>
          <a:p>
            <a:pPr>
              <a:spcBef>
                <a:spcPts val="1200"/>
              </a:spcBef>
              <a:spcAft>
                <a:spcPts val="1200"/>
              </a:spcAft>
            </a:pPr>
            <a:r>
              <a:rPr lang="en-US" sz="2000" dirty="0"/>
              <a:t>Ensure that the Leads have varied skillsets</a:t>
            </a:r>
          </a:p>
          <a:p>
            <a:pPr>
              <a:spcBef>
                <a:spcPts val="1200"/>
              </a:spcBef>
              <a:spcAft>
                <a:spcPts val="1200"/>
              </a:spcAft>
            </a:pPr>
            <a:r>
              <a:rPr lang="en-US" sz="2000" dirty="0"/>
              <a:t>Establish biweekly offsetting team meetings</a:t>
            </a:r>
          </a:p>
          <a:p>
            <a:pPr lvl="1">
              <a:spcBef>
                <a:spcPts val="1200"/>
              </a:spcBef>
              <a:spcAft>
                <a:spcPts val="1200"/>
              </a:spcAft>
            </a:pPr>
            <a:r>
              <a:rPr lang="en-US" sz="2000" dirty="0"/>
              <a:t>30 mins to 1 hour MAX</a:t>
            </a:r>
          </a:p>
          <a:p>
            <a:pPr>
              <a:spcBef>
                <a:spcPts val="1200"/>
              </a:spcBef>
              <a:spcAft>
                <a:spcPts val="1200"/>
              </a:spcAft>
            </a:pPr>
            <a:r>
              <a:rPr lang="en-US" sz="2000" dirty="0"/>
              <a:t>Check-in on workloads and communications</a:t>
            </a:r>
          </a:p>
          <a:p>
            <a:pPr>
              <a:spcBef>
                <a:spcPts val="1200"/>
              </a:spcBef>
              <a:spcAft>
                <a:spcPts val="1200"/>
              </a:spcAft>
            </a:pPr>
            <a:r>
              <a:rPr lang="en-US" sz="2000" dirty="0"/>
              <a:t>Elicit creative solutions for common problems</a:t>
            </a:r>
          </a:p>
          <a:p>
            <a:pPr>
              <a:spcBef>
                <a:spcPts val="1200"/>
              </a:spcBef>
              <a:spcAft>
                <a:spcPts val="1200"/>
              </a:spcAft>
            </a:pPr>
            <a:r>
              <a:rPr lang="en-US" sz="2000" dirty="0"/>
              <a:t>Remember student-workers are not FTE</a:t>
            </a:r>
          </a:p>
        </p:txBody>
      </p:sp>
      <p:sp>
        <p:nvSpPr>
          <p:cNvPr id="2" name="Title 1">
            <a:extLst>
              <a:ext uri="{FF2B5EF4-FFF2-40B4-BE49-F238E27FC236}">
                <a16:creationId xmlns:a16="http://schemas.microsoft.com/office/drawing/2014/main" id="{7894DB28-FAE1-3E70-CEFF-A4796B0B581B}"/>
              </a:ext>
            </a:extLst>
          </p:cNvPr>
          <p:cNvSpPr>
            <a:spLocks noGrp="1"/>
          </p:cNvSpPr>
          <p:nvPr>
            <p:ph type="title"/>
          </p:nvPr>
        </p:nvSpPr>
        <p:spPr>
          <a:xfrm>
            <a:off x="761601" y="762001"/>
            <a:ext cx="5332808" cy="1708242"/>
          </a:xfrm>
        </p:spPr>
        <p:txBody>
          <a:bodyPr anchor="ctr">
            <a:normAutofit/>
          </a:bodyPr>
          <a:lstStyle/>
          <a:p>
            <a:r>
              <a:rPr lang="en-US" sz="4000" dirty="0"/>
              <a:t>Utilize Leads to Improve Delivery</a:t>
            </a:r>
          </a:p>
        </p:txBody>
      </p:sp>
    </p:spTree>
    <p:extLst>
      <p:ext uri="{BB962C8B-B14F-4D97-AF65-F5344CB8AC3E}">
        <p14:creationId xmlns:p14="http://schemas.microsoft.com/office/powerpoint/2010/main" val="2596779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5" name="Picture 74" descr="Large skydiving group mid-air">
            <a:extLst>
              <a:ext uri="{FF2B5EF4-FFF2-40B4-BE49-F238E27FC236}">
                <a16:creationId xmlns:a16="http://schemas.microsoft.com/office/drawing/2014/main" id="{E8CED4B4-9C36-779B-74E2-7F94E90D0A5C}"/>
              </a:ext>
            </a:extLst>
          </p:cNvPr>
          <p:cNvPicPr>
            <a:picLocks noChangeAspect="1"/>
          </p:cNvPicPr>
          <p:nvPr/>
        </p:nvPicPr>
        <p:blipFill rotWithShape="1">
          <a:blip r:embed="rId3"/>
          <a:srcRect l="24757" r="25307"/>
          <a:stretch/>
        </p:blipFill>
        <p:spPr>
          <a:xfrm>
            <a:off x="20" y="10"/>
            <a:ext cx="5149816" cy="6857990"/>
          </a:xfrm>
          <a:prstGeom prst="rect">
            <a:avLst/>
          </a:prstGeom>
        </p:spPr>
      </p:pic>
      <p:cxnSp>
        <p:nvCxnSpPr>
          <p:cNvPr id="81" name="Straight Connector 80">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0141" y="871146"/>
            <a:ext cx="736747"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76" name="Content Placeholder 2">
            <a:extLst>
              <a:ext uri="{FF2B5EF4-FFF2-40B4-BE49-F238E27FC236}">
                <a16:creationId xmlns:a16="http://schemas.microsoft.com/office/drawing/2014/main" id="{29FAAB2B-8D30-C5B4-E0F7-B5A61D0A12ED}"/>
              </a:ext>
            </a:extLst>
          </p:cNvPr>
          <p:cNvSpPr>
            <a:spLocks noGrp="1"/>
          </p:cNvSpPr>
          <p:nvPr>
            <p:ph idx="1"/>
          </p:nvPr>
        </p:nvSpPr>
        <p:spPr>
          <a:xfrm>
            <a:off x="5867027" y="2551176"/>
            <a:ext cx="6321797" cy="3591207"/>
          </a:xfrm>
        </p:spPr>
        <p:txBody>
          <a:bodyPr>
            <a:normAutofit/>
          </a:bodyPr>
          <a:lstStyle/>
          <a:p>
            <a:pPr>
              <a:spcBef>
                <a:spcPts val="1800"/>
              </a:spcBef>
              <a:spcAft>
                <a:spcPts val="1800"/>
              </a:spcAft>
            </a:pPr>
            <a:r>
              <a:rPr lang="en-US" sz="2000" dirty="0"/>
              <a:t>The Student Workers in Assistive Technology Team</a:t>
            </a:r>
          </a:p>
          <a:p>
            <a:pPr>
              <a:spcBef>
                <a:spcPts val="1800"/>
              </a:spcBef>
              <a:spcAft>
                <a:spcPts val="1800"/>
              </a:spcAft>
            </a:pPr>
            <a:r>
              <a:rPr lang="en-US" sz="2000" dirty="0"/>
              <a:t>The 3 Phases of Building the SWAT Team</a:t>
            </a:r>
          </a:p>
          <a:p>
            <a:pPr>
              <a:spcBef>
                <a:spcPts val="1800"/>
              </a:spcBef>
              <a:spcAft>
                <a:spcPts val="1800"/>
              </a:spcAft>
            </a:pPr>
            <a:r>
              <a:rPr lang="en-US" sz="2000" dirty="0"/>
              <a:t>Campus and Administrative Buy-in for the SWAT Team</a:t>
            </a:r>
          </a:p>
        </p:txBody>
      </p:sp>
      <p:sp>
        <p:nvSpPr>
          <p:cNvPr id="2" name="Title 1">
            <a:extLst>
              <a:ext uri="{FF2B5EF4-FFF2-40B4-BE49-F238E27FC236}">
                <a16:creationId xmlns:a16="http://schemas.microsoft.com/office/drawing/2014/main" id="{80912AA3-B428-239B-80DA-2678DCCCF08A}"/>
              </a:ext>
            </a:extLst>
          </p:cNvPr>
          <p:cNvSpPr>
            <a:spLocks noGrp="1"/>
          </p:cNvSpPr>
          <p:nvPr>
            <p:ph type="title"/>
          </p:nvPr>
        </p:nvSpPr>
        <p:spPr>
          <a:xfrm>
            <a:off x="5867028" y="1138036"/>
            <a:ext cx="5442964" cy="1402470"/>
          </a:xfrm>
        </p:spPr>
        <p:txBody>
          <a:bodyPr anchor="t">
            <a:normAutofit/>
          </a:bodyPr>
          <a:lstStyle/>
          <a:p>
            <a:r>
              <a:rPr lang="en-US" sz="3200" dirty="0"/>
              <a:t>Overview</a:t>
            </a:r>
          </a:p>
        </p:txBody>
      </p:sp>
    </p:spTree>
    <p:extLst>
      <p:ext uri="{BB962C8B-B14F-4D97-AF65-F5344CB8AC3E}">
        <p14:creationId xmlns:p14="http://schemas.microsoft.com/office/powerpoint/2010/main" val="3381158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F7D788E-2C1B-4EF4-8719-12613771F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7452"/>
          </a:xfrm>
          <a:prstGeom prst="rect">
            <a:avLst/>
          </a:prstGeom>
          <a:solidFill>
            <a:srgbClr val="4040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7C54E824-C0F4-480B-BC88-689F50C45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5293" y="548"/>
            <a:ext cx="4348619" cy="3142889"/>
          </a:xfrm>
          <a:custGeom>
            <a:avLst/>
            <a:gdLst>
              <a:gd name="connsiteX0" fmla="*/ 229420 w 4349752"/>
              <a:gd name="connsiteY0" fmla="*/ 0 h 3142889"/>
              <a:gd name="connsiteX1" fmla="*/ 4120333 w 4349752"/>
              <a:gd name="connsiteY1" fmla="*/ 0 h 3142889"/>
              <a:gd name="connsiteX2" fmla="*/ 4178840 w 4349752"/>
              <a:gd name="connsiteY2" fmla="*/ 121453 h 3142889"/>
              <a:gd name="connsiteX3" fmla="*/ 4349752 w 4349752"/>
              <a:gd name="connsiteY3" fmla="*/ 968013 h 3142889"/>
              <a:gd name="connsiteX4" fmla="*/ 2174876 w 4349752"/>
              <a:gd name="connsiteY4" fmla="*/ 3142889 h 3142889"/>
              <a:gd name="connsiteX5" fmla="*/ 0 w 4349752"/>
              <a:gd name="connsiteY5" fmla="*/ 968013 h 3142889"/>
              <a:gd name="connsiteX6" fmla="*/ 170913 w 4349752"/>
              <a:gd name="connsiteY6" fmla="*/ 121453 h 3142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9752" h="3142889">
                <a:moveTo>
                  <a:pt x="229420" y="0"/>
                </a:moveTo>
                <a:lnTo>
                  <a:pt x="4120333" y="0"/>
                </a:lnTo>
                <a:lnTo>
                  <a:pt x="4178840" y="121453"/>
                </a:lnTo>
                <a:cubicBezTo>
                  <a:pt x="4288894" y="381652"/>
                  <a:pt x="4349752" y="667725"/>
                  <a:pt x="4349752" y="968013"/>
                </a:cubicBezTo>
                <a:cubicBezTo>
                  <a:pt x="4349752" y="2169164"/>
                  <a:pt x="3376027" y="3142889"/>
                  <a:pt x="2174876" y="3142889"/>
                </a:cubicBezTo>
                <a:cubicBezTo>
                  <a:pt x="973725" y="3142889"/>
                  <a:pt x="0" y="2169164"/>
                  <a:pt x="0" y="968013"/>
                </a:cubicBezTo>
                <a:cubicBezTo>
                  <a:pt x="0" y="667725"/>
                  <a:pt x="60858" y="381652"/>
                  <a:pt x="170913" y="12145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58DEA6A1-FC5C-4E6E-BBBF-7E472949B3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1765" y="1421356"/>
            <a:ext cx="4537060" cy="5436644"/>
          </a:xfrm>
          <a:custGeom>
            <a:avLst/>
            <a:gdLst>
              <a:gd name="connsiteX0" fmla="*/ 3084645 w 4538241"/>
              <a:gd name="connsiteY0" fmla="*/ 0 h 5436644"/>
              <a:gd name="connsiteX1" fmla="*/ 4285328 w 4538241"/>
              <a:gd name="connsiteY1" fmla="*/ 242407 h 5436644"/>
              <a:gd name="connsiteX2" fmla="*/ 4538241 w 4538241"/>
              <a:gd name="connsiteY2" fmla="*/ 364242 h 5436644"/>
              <a:gd name="connsiteX3" fmla="*/ 4538241 w 4538241"/>
              <a:gd name="connsiteY3" fmla="*/ 5436644 h 5436644"/>
              <a:gd name="connsiteX4" fmla="*/ 1091428 w 4538241"/>
              <a:gd name="connsiteY4" fmla="*/ 5436644 h 5436644"/>
              <a:gd name="connsiteX5" fmla="*/ 903472 w 4538241"/>
              <a:gd name="connsiteY5" fmla="*/ 5265818 h 5436644"/>
              <a:gd name="connsiteX6" fmla="*/ 0 w 4538241"/>
              <a:gd name="connsiteY6" fmla="*/ 3084645 h 5436644"/>
              <a:gd name="connsiteX7" fmla="*/ 3084645 w 4538241"/>
              <a:gd name="connsiteY7" fmla="*/ 0 h 5436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8241" h="5436644">
                <a:moveTo>
                  <a:pt x="3084645" y="0"/>
                </a:moveTo>
                <a:cubicBezTo>
                  <a:pt x="3510546" y="0"/>
                  <a:pt x="3916286" y="86315"/>
                  <a:pt x="4285328" y="242407"/>
                </a:cubicBezTo>
                <a:lnTo>
                  <a:pt x="4538241" y="364242"/>
                </a:lnTo>
                <a:lnTo>
                  <a:pt x="4538241" y="5436644"/>
                </a:lnTo>
                <a:lnTo>
                  <a:pt x="1091428" y="5436644"/>
                </a:lnTo>
                <a:lnTo>
                  <a:pt x="903472" y="5265818"/>
                </a:lnTo>
                <a:cubicBezTo>
                  <a:pt x="345261" y="4707608"/>
                  <a:pt x="0" y="3936446"/>
                  <a:pt x="0" y="3084645"/>
                </a:cubicBezTo>
                <a:cubicBezTo>
                  <a:pt x="0" y="1381043"/>
                  <a:pt x="1381043" y="0"/>
                  <a:pt x="3084645"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96AAAC3B-1954-46B7-BBAC-27DFF5B529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8447" y="0"/>
            <a:ext cx="4022312" cy="2980240"/>
          </a:xfrm>
          <a:custGeom>
            <a:avLst/>
            <a:gdLst>
              <a:gd name="connsiteX0" fmla="*/ 248676 w 4023360"/>
              <a:gd name="connsiteY0" fmla="*/ 0 h 2980240"/>
              <a:gd name="connsiteX1" fmla="*/ 3774684 w 4023360"/>
              <a:gd name="connsiteY1" fmla="*/ 0 h 2980240"/>
              <a:gd name="connsiteX2" fmla="*/ 3780561 w 4023360"/>
              <a:gd name="connsiteY2" fmla="*/ 9674 h 2980240"/>
              <a:gd name="connsiteX3" fmla="*/ 4023360 w 4023360"/>
              <a:gd name="connsiteY3" fmla="*/ 968560 h 2980240"/>
              <a:gd name="connsiteX4" fmla="*/ 2011680 w 4023360"/>
              <a:gd name="connsiteY4" fmla="*/ 2980240 h 2980240"/>
              <a:gd name="connsiteX5" fmla="*/ 0 w 4023360"/>
              <a:gd name="connsiteY5" fmla="*/ 968560 h 2980240"/>
              <a:gd name="connsiteX6" fmla="*/ 242799 w 4023360"/>
              <a:gd name="connsiteY6" fmla="*/ 9674 h 298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3360" h="2980240">
                <a:moveTo>
                  <a:pt x="248676" y="0"/>
                </a:moveTo>
                <a:lnTo>
                  <a:pt x="3774684" y="0"/>
                </a:lnTo>
                <a:lnTo>
                  <a:pt x="3780561" y="9674"/>
                </a:lnTo>
                <a:cubicBezTo>
                  <a:pt x="3935405" y="294716"/>
                  <a:pt x="4023360" y="621366"/>
                  <a:pt x="4023360" y="968560"/>
                </a:cubicBezTo>
                <a:cubicBezTo>
                  <a:pt x="4023360" y="2079580"/>
                  <a:pt x="3122700" y="2980240"/>
                  <a:pt x="2011680" y="2980240"/>
                </a:cubicBezTo>
                <a:cubicBezTo>
                  <a:pt x="900660" y="2980240"/>
                  <a:pt x="0" y="2079580"/>
                  <a:pt x="0" y="968560"/>
                </a:cubicBezTo>
                <a:cubicBezTo>
                  <a:pt x="0" y="621366"/>
                  <a:pt x="87955" y="294716"/>
                  <a:pt x="242799" y="967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A5AD6500-BB62-4AAC-9D2F-C10DDC90CB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14861" y="1584494"/>
            <a:ext cx="4373965" cy="5273507"/>
          </a:xfrm>
          <a:custGeom>
            <a:avLst/>
            <a:gdLst>
              <a:gd name="connsiteX0" fmla="*/ 2921508 w 4375105"/>
              <a:gd name="connsiteY0" fmla="*/ 0 h 5273507"/>
              <a:gd name="connsiteX1" fmla="*/ 4314072 w 4375105"/>
              <a:gd name="connsiteY1" fmla="*/ 352611 h 5273507"/>
              <a:gd name="connsiteX2" fmla="*/ 4375105 w 4375105"/>
              <a:gd name="connsiteY2" fmla="*/ 389689 h 5273507"/>
              <a:gd name="connsiteX3" fmla="*/ 4375105 w 4375105"/>
              <a:gd name="connsiteY3" fmla="*/ 5273507 h 5273507"/>
              <a:gd name="connsiteX4" fmla="*/ 1193705 w 4375105"/>
              <a:gd name="connsiteY4" fmla="*/ 5273507 h 5273507"/>
              <a:gd name="connsiteX5" fmla="*/ 1063158 w 4375105"/>
              <a:gd name="connsiteY5" fmla="*/ 5175886 h 5273507"/>
              <a:gd name="connsiteX6" fmla="*/ 0 w 4375105"/>
              <a:gd name="connsiteY6" fmla="*/ 2921508 h 5273507"/>
              <a:gd name="connsiteX7" fmla="*/ 2921508 w 4375105"/>
              <a:gd name="connsiteY7" fmla="*/ 0 h 527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5105" h="5273507">
                <a:moveTo>
                  <a:pt x="2921508" y="0"/>
                </a:moveTo>
                <a:cubicBezTo>
                  <a:pt x="3425728" y="0"/>
                  <a:pt x="3900114" y="127735"/>
                  <a:pt x="4314072" y="352611"/>
                </a:cubicBezTo>
                <a:lnTo>
                  <a:pt x="4375105" y="389689"/>
                </a:lnTo>
                <a:lnTo>
                  <a:pt x="4375105" y="5273507"/>
                </a:lnTo>
                <a:lnTo>
                  <a:pt x="1193705" y="5273507"/>
                </a:lnTo>
                <a:lnTo>
                  <a:pt x="1063158" y="5175886"/>
                </a:lnTo>
                <a:cubicBezTo>
                  <a:pt x="413861" y="4640038"/>
                  <a:pt x="0" y="3829104"/>
                  <a:pt x="0" y="2921508"/>
                </a:cubicBezTo>
                <a:cubicBezTo>
                  <a:pt x="0" y="1308004"/>
                  <a:pt x="1308004" y="0"/>
                  <a:pt x="292150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4">
            <a:extLst>
              <a:ext uri="{FF2B5EF4-FFF2-40B4-BE49-F238E27FC236}">
                <a16:creationId xmlns:a16="http://schemas.microsoft.com/office/drawing/2014/main" id="{B130BEF0-AC75-EC1D-23D6-0A7DB3A5BA25}"/>
              </a:ext>
            </a:extLst>
          </p:cNvPr>
          <p:cNvSpPr>
            <a:spLocks noGrp="1"/>
          </p:cNvSpPr>
          <p:nvPr>
            <p:ph sz="half" idx="2"/>
          </p:nvPr>
        </p:nvSpPr>
        <p:spPr>
          <a:xfrm>
            <a:off x="7999413" y="3321257"/>
            <a:ext cx="4270990" cy="2780412"/>
          </a:xfrm>
        </p:spPr>
        <p:txBody>
          <a:bodyPr anchor="ctr">
            <a:normAutofit/>
          </a:bodyPr>
          <a:lstStyle/>
          <a:p>
            <a:r>
              <a:rPr lang="en-US" sz="2000" dirty="0"/>
              <a:t>Population growth = SWAT growth</a:t>
            </a:r>
          </a:p>
          <a:p>
            <a:r>
              <a:rPr lang="en-US" sz="2000" dirty="0"/>
              <a:t>Identify new needs assessment</a:t>
            </a:r>
          </a:p>
          <a:p>
            <a:r>
              <a:rPr lang="en-US" sz="2000" dirty="0"/>
              <a:t>Generate campus excitement</a:t>
            </a:r>
          </a:p>
          <a:p>
            <a:r>
              <a:rPr lang="en-US" sz="2000" dirty="0"/>
              <a:t>Re-engage champions for exposure</a:t>
            </a:r>
          </a:p>
          <a:p>
            <a:r>
              <a:rPr lang="en-US" sz="2000" dirty="0"/>
              <a:t>Highlight senior SWAT members</a:t>
            </a:r>
          </a:p>
          <a:p>
            <a:endParaRPr lang="en-US" sz="2000" dirty="0"/>
          </a:p>
        </p:txBody>
      </p:sp>
      <p:sp>
        <p:nvSpPr>
          <p:cNvPr id="4" name="Content Placeholder 3">
            <a:extLst>
              <a:ext uri="{FF2B5EF4-FFF2-40B4-BE49-F238E27FC236}">
                <a16:creationId xmlns:a16="http://schemas.microsoft.com/office/drawing/2014/main" id="{49DB3C00-7444-A5FE-D688-85A2A995BCBA}"/>
              </a:ext>
            </a:extLst>
          </p:cNvPr>
          <p:cNvSpPr>
            <a:spLocks noGrp="1"/>
          </p:cNvSpPr>
          <p:nvPr>
            <p:ph sz="half" idx="1"/>
          </p:nvPr>
        </p:nvSpPr>
        <p:spPr>
          <a:xfrm>
            <a:off x="3969391" y="593979"/>
            <a:ext cx="3600797" cy="1792281"/>
          </a:xfrm>
        </p:spPr>
        <p:txBody>
          <a:bodyPr anchor="ctr">
            <a:normAutofit/>
          </a:bodyPr>
          <a:lstStyle/>
          <a:p>
            <a:r>
              <a:rPr lang="en-US" sz="2000" dirty="0"/>
              <a:t>Create immediate feedback opportunities</a:t>
            </a:r>
          </a:p>
          <a:p>
            <a:r>
              <a:rPr lang="en-US" sz="2000" dirty="0"/>
              <a:t>Minimize tedium</a:t>
            </a:r>
          </a:p>
          <a:p>
            <a:r>
              <a:rPr lang="en-US" sz="2000" dirty="0"/>
              <a:t>Maximize innovation</a:t>
            </a:r>
          </a:p>
          <a:p>
            <a:endParaRPr lang="en-US" sz="2000" dirty="0"/>
          </a:p>
        </p:txBody>
      </p:sp>
      <p:sp>
        <p:nvSpPr>
          <p:cNvPr id="2" name="Title 1">
            <a:extLst>
              <a:ext uri="{FF2B5EF4-FFF2-40B4-BE49-F238E27FC236}">
                <a16:creationId xmlns:a16="http://schemas.microsoft.com/office/drawing/2014/main" id="{BB4AE6F4-1F7D-DAAD-D38D-239B9862C97A}"/>
              </a:ext>
            </a:extLst>
          </p:cNvPr>
          <p:cNvSpPr>
            <a:spLocks noGrp="1"/>
          </p:cNvSpPr>
          <p:nvPr>
            <p:ph type="title"/>
          </p:nvPr>
        </p:nvSpPr>
        <p:spPr>
          <a:xfrm>
            <a:off x="764749" y="3499076"/>
            <a:ext cx="6051982" cy="2424774"/>
          </a:xfrm>
        </p:spPr>
        <p:txBody>
          <a:bodyPr>
            <a:normAutofit/>
          </a:bodyPr>
          <a:lstStyle/>
          <a:p>
            <a:r>
              <a:rPr lang="en-US" dirty="0">
                <a:solidFill>
                  <a:srgbClr val="FFFFFF"/>
                </a:solidFill>
              </a:rPr>
              <a:t>Continual Improvement:</a:t>
            </a:r>
            <a:br>
              <a:rPr lang="en-US" dirty="0">
                <a:solidFill>
                  <a:srgbClr val="FFFFFF"/>
                </a:solidFill>
              </a:rPr>
            </a:br>
            <a:r>
              <a:rPr lang="en-US" dirty="0">
                <a:solidFill>
                  <a:srgbClr val="FFFFFF"/>
                </a:solidFill>
              </a:rPr>
              <a:t>Anything You Can Do</a:t>
            </a:r>
            <a:br>
              <a:rPr lang="en-US" dirty="0">
                <a:solidFill>
                  <a:srgbClr val="FFFFFF"/>
                </a:solidFill>
              </a:rPr>
            </a:br>
            <a:r>
              <a:rPr lang="en-US" dirty="0">
                <a:solidFill>
                  <a:srgbClr val="FFFFFF"/>
                </a:solidFill>
              </a:rPr>
              <a:t>I Can Do Better</a:t>
            </a:r>
          </a:p>
        </p:txBody>
      </p:sp>
    </p:spTree>
    <p:extLst>
      <p:ext uri="{BB962C8B-B14F-4D97-AF65-F5344CB8AC3E}">
        <p14:creationId xmlns:p14="http://schemas.microsoft.com/office/powerpoint/2010/main" val="575397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345A976A-8DE3-4B67-B94B-2044FDD128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EAAA1B9-2DDB-49C9-A037-A523D2F13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8" name="Group 27">
            <a:extLst>
              <a:ext uri="{FF2B5EF4-FFF2-40B4-BE49-F238E27FC236}">
                <a16:creationId xmlns:a16="http://schemas.microsoft.com/office/drawing/2014/main" id="{B441F8D5-EBCE-4FB9-91A9-3425971C1F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259576" y="134614"/>
            <a:ext cx="3142400" cy="2716097"/>
            <a:chOff x="-305" y="-4155"/>
            <a:chExt cx="2514948" cy="2174333"/>
          </a:xfrm>
        </p:grpSpPr>
        <p:sp>
          <p:nvSpPr>
            <p:cNvPr id="29" name="Freeform: Shape 16">
              <a:extLst>
                <a:ext uri="{FF2B5EF4-FFF2-40B4-BE49-F238E27FC236}">
                  <a16:creationId xmlns:a16="http://schemas.microsoft.com/office/drawing/2014/main" id="{9A5E80E2-35F9-41F3-A2B8-A2F17D956F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17">
              <a:extLst>
                <a:ext uri="{FF2B5EF4-FFF2-40B4-BE49-F238E27FC236}">
                  <a16:creationId xmlns:a16="http://schemas.microsoft.com/office/drawing/2014/main" id="{988BDEEE-0C30-49F3-8D05-B062EF890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F21E0C27-19E6-45DC-B154-493480207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1" name="Freeform: Shape 19">
              <a:extLst>
                <a:ext uri="{FF2B5EF4-FFF2-40B4-BE49-F238E27FC236}">
                  <a16:creationId xmlns:a16="http://schemas.microsoft.com/office/drawing/2014/main" id="{A3A55340-18E0-4A23-B406-BD1221643D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 name="Group 21">
            <a:extLst>
              <a:ext uri="{FF2B5EF4-FFF2-40B4-BE49-F238E27FC236}">
                <a16:creationId xmlns:a16="http://schemas.microsoft.com/office/drawing/2014/main" id="{08701F99-7E4C-4B92-A4B5-307CDFB7A4D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5047906"/>
            <a:ext cx="2411592" cy="1810094"/>
            <a:chOff x="-305" y="-1"/>
            <a:chExt cx="3832880" cy="2876136"/>
          </a:xfrm>
        </p:grpSpPr>
        <p:sp>
          <p:nvSpPr>
            <p:cNvPr id="23" name="Freeform: Shape 22">
              <a:extLst>
                <a:ext uri="{FF2B5EF4-FFF2-40B4-BE49-F238E27FC236}">
                  <a16:creationId xmlns:a16="http://schemas.microsoft.com/office/drawing/2014/main" id="{441E616B-C319-43C1-9A9C-A2074B2E8A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CC86BD2B-CA73-48DF-9CC8-0152EA6B1B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59C1AA9D-3FCF-4B84-94D1-51F0E15171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1D7CE92F-1DE7-4252-A62C-77ACF8CF2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32" name="Content Placeholder 5">
            <a:extLst>
              <a:ext uri="{FF2B5EF4-FFF2-40B4-BE49-F238E27FC236}">
                <a16:creationId xmlns:a16="http://schemas.microsoft.com/office/drawing/2014/main" id="{25EE6B9D-D5A8-4AC0-C572-C7731B9B20B3}"/>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3208779660"/>
              </p:ext>
            </p:extLst>
          </p:nvPr>
        </p:nvGraphicFramePr>
        <p:xfrm>
          <a:off x="1036050" y="2543633"/>
          <a:ext cx="10116724" cy="35661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4">
            <a:extLst>
              <a:ext uri="{FF2B5EF4-FFF2-40B4-BE49-F238E27FC236}">
                <a16:creationId xmlns:a16="http://schemas.microsoft.com/office/drawing/2014/main" id="{3043E03E-0A41-4C8D-300B-547600507959}"/>
              </a:ext>
            </a:extLst>
          </p:cNvPr>
          <p:cNvSpPr>
            <a:spLocks noGrp="1"/>
          </p:cNvSpPr>
          <p:nvPr>
            <p:ph type="title"/>
          </p:nvPr>
        </p:nvSpPr>
        <p:spPr>
          <a:xfrm>
            <a:off x="804462" y="457200"/>
            <a:ext cx="10576853" cy="1188720"/>
          </a:xfrm>
        </p:spPr>
        <p:txBody>
          <a:bodyPr>
            <a:normAutofit/>
          </a:bodyPr>
          <a:lstStyle/>
          <a:p>
            <a:r>
              <a:rPr lang="en-US" sz="4000" dirty="0">
                <a:solidFill>
                  <a:schemeClr val="tx2"/>
                </a:solidFill>
              </a:rPr>
              <a:t>Campus Immersion</a:t>
            </a:r>
          </a:p>
        </p:txBody>
      </p:sp>
    </p:spTree>
    <p:extLst>
      <p:ext uri="{BB962C8B-B14F-4D97-AF65-F5344CB8AC3E}">
        <p14:creationId xmlns:p14="http://schemas.microsoft.com/office/powerpoint/2010/main" val="3239411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Triangle 12">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4486" y="3335867"/>
            <a:ext cx="3290983"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6" y="623275"/>
            <a:ext cx="10902214"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4E40E166-E94D-1635-72B8-A9E1B4394EB2}"/>
              </a:ext>
            </a:extLst>
          </p:cNvPr>
          <p:cNvSpPr>
            <a:spLocks noGrp="1"/>
          </p:cNvSpPr>
          <p:nvPr>
            <p:ph type="title"/>
          </p:nvPr>
        </p:nvSpPr>
        <p:spPr>
          <a:xfrm>
            <a:off x="1284906" y="1008993"/>
            <a:ext cx="9229006" cy="3542045"/>
          </a:xfrm>
        </p:spPr>
        <p:txBody>
          <a:bodyPr vert="horz" lIns="91440" tIns="45720" rIns="91440" bIns="45720" rtlCol="0" anchor="b">
            <a:normAutofit/>
          </a:bodyPr>
          <a:lstStyle/>
          <a:p>
            <a:pPr defTabSz="914400"/>
            <a:r>
              <a:rPr lang="en-US" sz="7100" kern="1200" dirty="0">
                <a:solidFill>
                  <a:schemeClr val="tx1"/>
                </a:solidFill>
                <a:latin typeface="+mj-lt"/>
                <a:ea typeface="+mj-ea"/>
                <a:cs typeface="+mj-cs"/>
              </a:rPr>
              <a:t>Who on your campus might resist your SWAT Team development?</a:t>
            </a:r>
          </a:p>
        </p:txBody>
      </p:sp>
    </p:spTree>
    <p:extLst>
      <p:ext uri="{BB962C8B-B14F-4D97-AF65-F5344CB8AC3E}">
        <p14:creationId xmlns:p14="http://schemas.microsoft.com/office/powerpoint/2010/main" val="1011510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A93898FF-D987-4B0E-BFB4-85F5EB356D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577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FEB84055-029C-4E86-8844-D05D96C024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7"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8" name="Picture 37">
            <a:extLst>
              <a:ext uri="{FF2B5EF4-FFF2-40B4-BE49-F238E27FC236}">
                <a16:creationId xmlns:a16="http://schemas.microsoft.com/office/drawing/2014/main" id="{8A2842C0-6210-4FDB-B1FF-C14C927377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5777" cy="6862380"/>
          </a:xfrm>
          <a:prstGeom prst="rect">
            <a:avLst/>
          </a:prstGeom>
        </p:spPr>
      </p:pic>
      <p:sp>
        <p:nvSpPr>
          <p:cNvPr id="39" name="Rectangle 38">
            <a:extLst>
              <a:ext uri="{FF2B5EF4-FFF2-40B4-BE49-F238E27FC236}">
                <a16:creationId xmlns:a16="http://schemas.microsoft.com/office/drawing/2014/main" id="{799037F2-4CAF-446B-90DB-1480B247AA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7"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7128589C-AF3D-49CF-BD92-C1D1D2F538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95584" y="1110000"/>
            <a:ext cx="10193085" cy="4629235"/>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4" name="Title 3">
            <a:extLst>
              <a:ext uri="{FF2B5EF4-FFF2-40B4-BE49-F238E27FC236}">
                <a16:creationId xmlns:a16="http://schemas.microsoft.com/office/drawing/2014/main" id="{ECA2C5E7-50A9-3880-E74B-F33384DCCB5E}"/>
              </a:ext>
            </a:extLst>
          </p:cNvPr>
          <p:cNvSpPr>
            <a:spLocks noGrp="1"/>
          </p:cNvSpPr>
          <p:nvPr>
            <p:ph type="title"/>
          </p:nvPr>
        </p:nvSpPr>
        <p:spPr>
          <a:xfrm>
            <a:off x="1990966" y="1600200"/>
            <a:ext cx="8199416" cy="2295748"/>
          </a:xfrm>
        </p:spPr>
        <p:txBody>
          <a:bodyPr vert="horz" lIns="91440" tIns="45720" rIns="91440" bIns="45720" rtlCol="0" anchor="b">
            <a:normAutofit/>
          </a:bodyPr>
          <a:lstStyle/>
          <a:p>
            <a:pPr algn="ctr" defTabSz="914400"/>
            <a:r>
              <a:rPr lang="en-US" sz="4800" kern="1200">
                <a:solidFill>
                  <a:schemeClr val="tx1"/>
                </a:solidFill>
                <a:latin typeface="+mj-lt"/>
                <a:ea typeface="+mj-ea"/>
                <a:cs typeface="+mj-cs"/>
              </a:rPr>
              <a:t>Campus and Administrative Buy-In</a:t>
            </a:r>
            <a:endParaRPr lang="en-US" sz="4800" kern="1200" dirty="0">
              <a:solidFill>
                <a:schemeClr val="tx1"/>
              </a:solidFill>
              <a:latin typeface="+mj-lt"/>
              <a:ea typeface="+mj-ea"/>
              <a:cs typeface="+mj-cs"/>
            </a:endParaRPr>
          </a:p>
        </p:txBody>
      </p:sp>
    </p:spTree>
    <p:extLst>
      <p:ext uri="{BB962C8B-B14F-4D97-AF65-F5344CB8AC3E}">
        <p14:creationId xmlns:p14="http://schemas.microsoft.com/office/powerpoint/2010/main" val="2307498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5030" y="-2664601"/>
            <a:ext cx="6858000" cy="12188058"/>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0" y="0"/>
            <a:ext cx="9068483"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7903" y="-1684252"/>
            <a:ext cx="4894564" cy="12190371"/>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1" hidden="1">
            <a:extLst>
              <a:ext uri="{FF2B5EF4-FFF2-40B4-BE49-F238E27FC236}">
                <a16:creationId xmlns:a16="http://schemas.microsoft.com/office/drawing/2014/main" id="{64C1CA78-AC81-D6EB-1853-60458C4DEFE2}"/>
              </a:ext>
            </a:extLst>
          </p:cNvPr>
          <p:cNvSpPr>
            <a:spLocks noGrp="1"/>
          </p:cNvSpPr>
          <p:nvPr>
            <p:ph type="title"/>
          </p:nvPr>
        </p:nvSpPr>
        <p:spPr/>
        <p:txBody>
          <a:bodyPr/>
          <a:lstStyle/>
          <a:p>
            <a:r>
              <a:rPr lang="en-US" dirty="0"/>
              <a:t>Asking</a:t>
            </a:r>
            <a:r>
              <a:rPr lang="en-US" baseline="0" dirty="0"/>
              <a:t> Administration for Resources can feel like SpongeBob in Sandy’s Tree Dome</a:t>
            </a:r>
            <a:endParaRPr lang="en-US" dirty="0"/>
          </a:p>
        </p:txBody>
      </p:sp>
      <p:pic>
        <p:nvPicPr>
          <p:cNvPr id="4" name="Online Media 3" descr="When you definitely don't need water when visiting your mammal friend | SpongeBob #shorts">
            <a:hlinkClick r:id="" action="ppaction://media"/>
            <a:extLst>
              <a:ext uri="{FF2B5EF4-FFF2-40B4-BE49-F238E27FC236}">
                <a16:creationId xmlns:a16="http://schemas.microsoft.com/office/drawing/2014/main" id="{2810B44E-8779-6329-6952-6D440121DC8B}"/>
              </a:ext>
            </a:extLst>
          </p:cNvPr>
          <p:cNvPicPr>
            <a:picLocks noGrp="1" noRot="1" noChangeAspect="1"/>
          </p:cNvPicPr>
          <p:nvPr>
            <p:ph idx="1"/>
            <a:videoFile r:link="rId1"/>
          </p:nvPr>
        </p:nvPicPr>
        <p:blipFill>
          <a:blip r:embed="rId4"/>
          <a:stretch>
            <a:fillRect/>
          </a:stretch>
        </p:blipFill>
        <p:spPr>
          <a:xfrm>
            <a:off x="760412" y="330234"/>
            <a:ext cx="10968340" cy="6197531"/>
          </a:xfrm>
          <a:prstGeom prst="rect">
            <a:avLst/>
          </a:prstGeom>
        </p:spPr>
      </p:pic>
    </p:spTree>
    <p:extLst>
      <p:ext uri="{BB962C8B-B14F-4D97-AF65-F5344CB8AC3E}">
        <p14:creationId xmlns:p14="http://schemas.microsoft.com/office/powerpoint/2010/main" val="598804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9" name="Picture 38" descr="Metallic spheres connected in mesh">
            <a:extLst>
              <a:ext uri="{FF2B5EF4-FFF2-40B4-BE49-F238E27FC236}">
                <a16:creationId xmlns:a16="http://schemas.microsoft.com/office/drawing/2014/main" id="{D48BE41D-B146-4B67-4BC8-B6AB770DB0C2}"/>
              </a:ext>
            </a:extLst>
          </p:cNvPr>
          <p:cNvPicPr>
            <a:picLocks noChangeAspect="1"/>
          </p:cNvPicPr>
          <p:nvPr/>
        </p:nvPicPr>
        <p:blipFill rotWithShape="1">
          <a:blip r:embed="rId2"/>
          <a:srcRect t="46425" b="11429"/>
          <a:stretch/>
        </p:blipFill>
        <p:spPr>
          <a:xfrm>
            <a:off x="-1" y="10"/>
            <a:ext cx="12188826" cy="3428990"/>
          </a:xfrm>
          <a:prstGeom prst="rect">
            <a:avLst/>
          </a:prstGeom>
        </p:spPr>
      </p:pic>
      <p:grpSp>
        <p:nvGrpSpPr>
          <p:cNvPr id="50" name="Group 49">
            <a:extLst>
              <a:ext uri="{FF2B5EF4-FFF2-40B4-BE49-F238E27FC236}">
                <a16:creationId xmlns:a16="http://schemas.microsoft.com/office/drawing/2014/main" id="{5EC81CC9-EAC3-3907-9268-3A583E3B63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98" y="3401858"/>
            <a:ext cx="12204021" cy="123363"/>
            <a:chOff x="-5025" y="6737718"/>
            <a:chExt cx="12207200" cy="123363"/>
          </a:xfrm>
        </p:grpSpPr>
        <p:sp>
          <p:nvSpPr>
            <p:cNvPr id="51" name="Rectangle 50">
              <a:extLst>
                <a:ext uri="{FF2B5EF4-FFF2-40B4-BE49-F238E27FC236}">
                  <a16:creationId xmlns:a16="http://schemas.microsoft.com/office/drawing/2014/main" id="{665915B0-4647-B7BB-3CDF-D62A16FCB0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EA416CD1-48B0-ADCA-33F6-A12FBD9EE5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4766E49E-CEF4-2FB1-6D6F-1D35455CB2F3}"/>
              </a:ext>
            </a:extLst>
          </p:cNvPr>
          <p:cNvSpPr>
            <a:spLocks noGrp="1"/>
          </p:cNvSpPr>
          <p:nvPr>
            <p:ph idx="1"/>
          </p:nvPr>
        </p:nvSpPr>
        <p:spPr>
          <a:xfrm>
            <a:off x="5027612" y="4138163"/>
            <a:ext cx="6848671" cy="2171405"/>
          </a:xfrm>
        </p:spPr>
        <p:txBody>
          <a:bodyPr anchor="t">
            <a:normAutofit/>
          </a:bodyPr>
          <a:lstStyle/>
          <a:p>
            <a:pPr>
              <a:spcBef>
                <a:spcPts val="600"/>
              </a:spcBef>
              <a:spcAft>
                <a:spcPts val="600"/>
              </a:spcAft>
            </a:pPr>
            <a:r>
              <a:rPr lang="en-US" sz="1900" dirty="0"/>
              <a:t>Includes:</a:t>
            </a:r>
          </a:p>
          <a:p>
            <a:pPr lvl="1">
              <a:spcBef>
                <a:spcPts val="600"/>
              </a:spcBef>
              <a:spcAft>
                <a:spcPts val="600"/>
              </a:spcAft>
            </a:pPr>
            <a:r>
              <a:rPr lang="en-US" sz="1900" dirty="0"/>
              <a:t>Champions</a:t>
            </a:r>
          </a:p>
          <a:p>
            <a:pPr lvl="1">
              <a:spcBef>
                <a:spcPts val="600"/>
              </a:spcBef>
              <a:spcAft>
                <a:spcPts val="600"/>
              </a:spcAft>
            </a:pPr>
            <a:r>
              <a:rPr lang="en-US" sz="1900" dirty="0"/>
              <a:t>SWAT Team Members</a:t>
            </a:r>
          </a:p>
          <a:p>
            <a:pPr lvl="1">
              <a:spcBef>
                <a:spcPts val="600"/>
              </a:spcBef>
              <a:spcAft>
                <a:spcPts val="600"/>
              </a:spcAft>
            </a:pPr>
            <a:r>
              <a:rPr lang="en-US" sz="1900" dirty="0"/>
              <a:t>Campus Partners who receive support or collaborate</a:t>
            </a:r>
          </a:p>
          <a:p>
            <a:pPr lvl="1">
              <a:spcBef>
                <a:spcPts val="600"/>
              </a:spcBef>
              <a:spcAft>
                <a:spcPts val="600"/>
              </a:spcAft>
            </a:pPr>
            <a:r>
              <a:rPr lang="en-US" sz="1900" dirty="0"/>
              <a:t>Student Orgs that focus on DEIA and community building</a:t>
            </a:r>
          </a:p>
        </p:txBody>
      </p:sp>
      <p:sp>
        <p:nvSpPr>
          <p:cNvPr id="2" name="Title 1">
            <a:extLst>
              <a:ext uri="{FF2B5EF4-FFF2-40B4-BE49-F238E27FC236}">
                <a16:creationId xmlns:a16="http://schemas.microsoft.com/office/drawing/2014/main" id="{8ECCB677-4A5C-6082-7FA2-69179992A3D1}"/>
              </a:ext>
            </a:extLst>
          </p:cNvPr>
          <p:cNvSpPr>
            <a:spLocks noGrp="1"/>
          </p:cNvSpPr>
          <p:nvPr>
            <p:ph type="title"/>
          </p:nvPr>
        </p:nvSpPr>
        <p:spPr>
          <a:xfrm>
            <a:off x="837981" y="4138163"/>
            <a:ext cx="3686531" cy="2106333"/>
          </a:xfrm>
        </p:spPr>
        <p:txBody>
          <a:bodyPr anchor="t">
            <a:normAutofit/>
          </a:bodyPr>
          <a:lstStyle/>
          <a:p>
            <a:r>
              <a:rPr lang="en-US" sz="3200" dirty="0"/>
              <a:t>Campus Stakeholders with skin in the game!</a:t>
            </a:r>
          </a:p>
        </p:txBody>
      </p:sp>
    </p:spTree>
    <p:extLst>
      <p:ext uri="{BB962C8B-B14F-4D97-AF65-F5344CB8AC3E}">
        <p14:creationId xmlns:p14="http://schemas.microsoft.com/office/powerpoint/2010/main" val="297891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CBB2B1F0-0DD6-4744-9A46-7A344FB48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98BCAB-902E-A17A-47AA-635F7EF3DA4E}"/>
              </a:ext>
            </a:extLst>
          </p:cNvPr>
          <p:cNvSpPr>
            <a:spLocks noGrp="1"/>
          </p:cNvSpPr>
          <p:nvPr>
            <p:ph type="title"/>
          </p:nvPr>
        </p:nvSpPr>
        <p:spPr>
          <a:xfrm>
            <a:off x="841028" y="426720"/>
            <a:ext cx="10503720" cy="1919141"/>
          </a:xfrm>
        </p:spPr>
        <p:txBody>
          <a:bodyPr anchor="b">
            <a:normAutofit/>
          </a:bodyPr>
          <a:lstStyle/>
          <a:p>
            <a:r>
              <a:rPr lang="en-US" sz="5900" dirty="0"/>
              <a:t>“Help us, help you” Approach to Campus Detractors</a:t>
            </a:r>
          </a:p>
        </p:txBody>
      </p:sp>
      <p:sp>
        <p:nvSpPr>
          <p:cNvPr id="31" name="Rectangle 3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727" y="2899927"/>
            <a:ext cx="1044887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2" name="Rectangle 31">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028" y="2776031"/>
            <a:ext cx="1872970"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5193E775-10C0-69EA-6AD3-AAB42CE34636}"/>
              </a:ext>
            </a:extLst>
          </p:cNvPr>
          <p:cNvSpPr>
            <a:spLocks noGrp="1"/>
          </p:cNvSpPr>
          <p:nvPr>
            <p:ph idx="1"/>
          </p:nvPr>
        </p:nvSpPr>
        <p:spPr>
          <a:xfrm>
            <a:off x="5786" y="3343361"/>
            <a:ext cx="12032226" cy="2905686"/>
          </a:xfrm>
        </p:spPr>
        <p:txBody>
          <a:bodyPr>
            <a:normAutofit/>
          </a:bodyPr>
          <a:lstStyle/>
          <a:p>
            <a:pPr>
              <a:spcBef>
                <a:spcPts val="1200"/>
              </a:spcBef>
              <a:spcAft>
                <a:spcPts val="1200"/>
              </a:spcAft>
            </a:pPr>
            <a:r>
              <a:rPr lang="en-US" sz="2200" dirty="0"/>
              <a:t>Leverage the inclusivity and minimal lift related to implementation</a:t>
            </a:r>
          </a:p>
          <a:p>
            <a:pPr lvl="1">
              <a:spcBef>
                <a:spcPts val="1200"/>
              </a:spcBef>
              <a:spcAft>
                <a:spcPts val="1200"/>
              </a:spcAft>
            </a:pPr>
            <a:r>
              <a:rPr lang="en-US" sz="2200" dirty="0"/>
              <a:t>Ex: Librarians can focus on research skill development without worrying about accessibility of research materials</a:t>
            </a:r>
          </a:p>
          <a:p>
            <a:pPr lvl="1">
              <a:spcBef>
                <a:spcPts val="1200"/>
              </a:spcBef>
              <a:spcAft>
                <a:spcPts val="1200"/>
              </a:spcAft>
            </a:pPr>
            <a:r>
              <a:rPr lang="en-US" sz="2200" dirty="0"/>
              <a:t>Ex: Students do not have to ask for alternate materials or specific tools</a:t>
            </a:r>
          </a:p>
          <a:p>
            <a:pPr lvl="1">
              <a:spcBef>
                <a:spcPts val="1200"/>
              </a:spcBef>
              <a:spcAft>
                <a:spcPts val="1200"/>
              </a:spcAft>
            </a:pPr>
            <a:r>
              <a:rPr lang="en-US" sz="2200" dirty="0"/>
              <a:t>Ex: Less nuanced faculty support through training and workshops for greater understanding</a:t>
            </a:r>
          </a:p>
          <a:p>
            <a:endParaRPr lang="en-US" sz="2200" dirty="0"/>
          </a:p>
        </p:txBody>
      </p:sp>
    </p:spTree>
    <p:extLst>
      <p:ext uri="{BB962C8B-B14F-4D97-AF65-F5344CB8AC3E}">
        <p14:creationId xmlns:p14="http://schemas.microsoft.com/office/powerpoint/2010/main" val="1909855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9" name="Rectangle 68">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EB83E8E7-9969-D608-AEB9-43F89D933548}"/>
              </a:ext>
            </a:extLst>
          </p:cNvPr>
          <p:cNvSpPr>
            <a:spLocks noGrp="1"/>
          </p:cNvSpPr>
          <p:nvPr>
            <p:ph type="title"/>
          </p:nvPr>
        </p:nvSpPr>
        <p:spPr>
          <a:xfrm>
            <a:off x="479269" y="1070800"/>
            <a:ext cx="3938662" cy="5583126"/>
          </a:xfrm>
        </p:spPr>
        <p:txBody>
          <a:bodyPr>
            <a:normAutofit/>
          </a:bodyPr>
          <a:lstStyle/>
          <a:p>
            <a:pPr algn="r"/>
            <a:r>
              <a:rPr lang="en-US" sz="4300" dirty="0"/>
              <a:t>Administration: It Affects the Bottom Line $$$</a:t>
            </a:r>
          </a:p>
        </p:txBody>
      </p:sp>
      <p:cxnSp>
        <p:nvCxnSpPr>
          <p:cNvPr id="71" name="Straight Connector 70">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6821"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64" name="Content Placeholder 2">
            <a:extLst>
              <a:ext uri="{FF2B5EF4-FFF2-40B4-BE49-F238E27FC236}">
                <a16:creationId xmlns:a16="http://schemas.microsoft.com/office/drawing/2014/main" id="{A576A26B-A280-6198-6AD2-D5C4ED898427}"/>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3038301330"/>
              </p:ext>
            </p:extLst>
          </p:nvPr>
        </p:nvGraphicFramePr>
        <p:xfrm>
          <a:off x="5107204" y="1070800"/>
          <a:ext cx="6243639" cy="5589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05952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One in a crowd">
            <a:extLst>
              <a:ext uri="{FF2B5EF4-FFF2-40B4-BE49-F238E27FC236}">
                <a16:creationId xmlns:a16="http://schemas.microsoft.com/office/drawing/2014/main" id="{D077852D-F8DB-5729-D19D-5974E4E14497}"/>
              </a:ext>
            </a:extLst>
          </p:cNvPr>
          <p:cNvPicPr>
            <a:picLocks noChangeAspect="1"/>
          </p:cNvPicPr>
          <p:nvPr/>
        </p:nvPicPr>
        <p:blipFill rotWithShape="1">
          <a:blip r:embed="rId2"/>
          <a:srcRect l="26573" r="19622"/>
          <a:stretch/>
        </p:blipFill>
        <p:spPr>
          <a:xfrm>
            <a:off x="7268918" y="10"/>
            <a:ext cx="4919906" cy="6857990"/>
          </a:xfrm>
          <a:prstGeom prst="rect">
            <a:avLst/>
          </a:prstGeom>
        </p:spPr>
      </p:pic>
      <p:grpSp>
        <p:nvGrpSpPr>
          <p:cNvPr id="16" name="Group 15">
            <a:extLst>
              <a:ext uri="{FF2B5EF4-FFF2-40B4-BE49-F238E27FC236}">
                <a16:creationId xmlns:a16="http://schemas.microsoft.com/office/drawing/2014/main" id="{8CE57D37-C2D0-066B-1AE3-6F4244344F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5495" y="0"/>
            <a:ext cx="123330" cy="6858000"/>
            <a:chOff x="12068638" y="0"/>
            <a:chExt cx="123362" cy="6858000"/>
          </a:xfrm>
        </p:grpSpPr>
        <p:sp>
          <p:nvSpPr>
            <p:cNvPr id="17" name="Rectangle 16">
              <a:extLst>
                <a:ext uri="{FF2B5EF4-FFF2-40B4-BE49-F238E27FC236}">
                  <a16:creationId xmlns:a16="http://schemas.microsoft.com/office/drawing/2014/main" id="{A24DCA44-89CF-872A-903F-96C50780E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B0CC4F5-AC85-FFFA-7EB5-33C4FCE90A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7D3BB52F-BBB9-6263-1C9A-5310AF184F9B}"/>
              </a:ext>
            </a:extLst>
          </p:cNvPr>
          <p:cNvSpPr>
            <a:spLocks noGrp="1"/>
          </p:cNvSpPr>
          <p:nvPr>
            <p:ph idx="1"/>
          </p:nvPr>
        </p:nvSpPr>
        <p:spPr>
          <a:xfrm>
            <a:off x="354381" y="2514600"/>
            <a:ext cx="6914535" cy="3447832"/>
          </a:xfrm>
        </p:spPr>
        <p:txBody>
          <a:bodyPr anchor="t">
            <a:normAutofit/>
          </a:bodyPr>
          <a:lstStyle/>
          <a:p>
            <a:r>
              <a:rPr lang="en-US" sz="2000" dirty="0"/>
              <a:t>Enables peer-to-peer support and community on campus</a:t>
            </a:r>
          </a:p>
          <a:p>
            <a:r>
              <a:rPr lang="en-US" sz="2000" dirty="0"/>
              <a:t>Expresses a commitment to an inclusive classroom environment</a:t>
            </a:r>
          </a:p>
          <a:p>
            <a:r>
              <a:rPr lang="en-US" sz="2000" dirty="0"/>
              <a:t>Spreads awareness of resources through collaboration</a:t>
            </a:r>
          </a:p>
          <a:p>
            <a:r>
              <a:rPr lang="en-US" sz="2000" dirty="0"/>
              <a:t>Develops professional accessibility knowledge in students</a:t>
            </a:r>
          </a:p>
          <a:p>
            <a:r>
              <a:rPr lang="en-US" sz="2000" dirty="0"/>
              <a:t>Builds bridges between faculty, disability offices, and student groups</a:t>
            </a:r>
          </a:p>
          <a:p>
            <a:endParaRPr lang="en-US" sz="2000" dirty="0"/>
          </a:p>
          <a:p>
            <a:endParaRPr lang="en-US" sz="2000" dirty="0"/>
          </a:p>
        </p:txBody>
      </p:sp>
      <p:sp>
        <p:nvSpPr>
          <p:cNvPr id="2" name="Title 1">
            <a:extLst>
              <a:ext uri="{FF2B5EF4-FFF2-40B4-BE49-F238E27FC236}">
                <a16:creationId xmlns:a16="http://schemas.microsoft.com/office/drawing/2014/main" id="{42194D76-D335-2723-4FFF-8A51925D870B}"/>
              </a:ext>
            </a:extLst>
          </p:cNvPr>
          <p:cNvSpPr>
            <a:spLocks noGrp="1"/>
          </p:cNvSpPr>
          <p:nvPr>
            <p:ph type="title"/>
          </p:nvPr>
        </p:nvSpPr>
        <p:spPr>
          <a:xfrm>
            <a:off x="354381" y="741391"/>
            <a:ext cx="6000374" cy="1616203"/>
          </a:xfrm>
        </p:spPr>
        <p:txBody>
          <a:bodyPr anchor="b">
            <a:normAutofit/>
          </a:bodyPr>
          <a:lstStyle/>
          <a:p>
            <a:r>
              <a:rPr lang="en-US" sz="3200" dirty="0"/>
              <a:t>Administration: Shows Robust Care</a:t>
            </a:r>
          </a:p>
        </p:txBody>
      </p:sp>
    </p:spTree>
    <p:extLst>
      <p:ext uri="{BB962C8B-B14F-4D97-AF65-F5344CB8AC3E}">
        <p14:creationId xmlns:p14="http://schemas.microsoft.com/office/powerpoint/2010/main" val="1500865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Slide Background Fill">
            <a:extLst>
              <a:ext uri="{FF2B5EF4-FFF2-40B4-BE49-F238E27FC236}">
                <a16:creationId xmlns:a16="http://schemas.microsoft.com/office/drawing/2014/main" id="{03AF1C04-3FEF-41BD-BB84-2F263765BE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0" y="0"/>
            <a:ext cx="1218577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E56E71F1-5A87-4A96-B42F-2DFA1B766B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7" y="0"/>
            <a:ext cx="12185774" cy="6858000"/>
            <a:chOff x="-2848" y="0"/>
            <a:chExt cx="12188949" cy="6858000"/>
          </a:xfrm>
        </p:grpSpPr>
        <p:sp>
          <p:nvSpPr>
            <p:cNvPr id="19" name="Color Cover">
              <a:extLst>
                <a:ext uri="{FF2B5EF4-FFF2-40B4-BE49-F238E27FC236}">
                  <a16:creationId xmlns:a16="http://schemas.microsoft.com/office/drawing/2014/main" id="{CF5215DD-02E8-49F2-8F73-D509B6A02B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5">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Color Cover">
              <a:extLst>
                <a:ext uri="{FF2B5EF4-FFF2-40B4-BE49-F238E27FC236}">
                  <a16:creationId xmlns:a16="http://schemas.microsoft.com/office/drawing/2014/main" id="{8E743EB7-3A15-4D51-A603-1F3C290AA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6">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 name="Group 21">
            <a:extLst>
              <a:ext uri="{FF2B5EF4-FFF2-40B4-BE49-F238E27FC236}">
                <a16:creationId xmlns:a16="http://schemas.microsoft.com/office/drawing/2014/main" id="{C733FE3C-12C4-4FA2-A795-87D2F6776A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1109" y="598259"/>
            <a:ext cx="10886606" cy="5680742"/>
            <a:chOff x="651279" y="598259"/>
            <a:chExt cx="10889442" cy="5680742"/>
          </a:xfrm>
        </p:grpSpPr>
        <p:sp>
          <p:nvSpPr>
            <p:cNvPr id="23" name="Color">
              <a:extLst>
                <a:ext uri="{FF2B5EF4-FFF2-40B4-BE49-F238E27FC236}">
                  <a16:creationId xmlns:a16="http://schemas.microsoft.com/office/drawing/2014/main" id="{66F1E4BF-D491-4254-81A6-5119D1672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Color">
              <a:extLst>
                <a:ext uri="{FF2B5EF4-FFF2-40B4-BE49-F238E27FC236}">
                  <a16:creationId xmlns:a16="http://schemas.microsoft.com/office/drawing/2014/main" id="{98C6C0CF-E3BD-4627-9DDF-246EAF2D4C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Picture 4" descr="Lock with a love heart">
            <a:extLst>
              <a:ext uri="{FF2B5EF4-FFF2-40B4-BE49-F238E27FC236}">
                <a16:creationId xmlns:a16="http://schemas.microsoft.com/office/drawing/2014/main" id="{87AAFF39-3E8F-1B10-AE48-7C2B0FB8E0F8}"/>
              </a:ext>
            </a:extLst>
          </p:cNvPr>
          <p:cNvPicPr>
            <a:picLocks noChangeAspect="1"/>
          </p:cNvPicPr>
          <p:nvPr/>
        </p:nvPicPr>
        <p:blipFill rotWithShape="1">
          <a:blip r:embed="rId3"/>
          <a:srcRect l="27840" r="26984" b="2"/>
          <a:stretch/>
        </p:blipFill>
        <p:spPr>
          <a:xfrm>
            <a:off x="7080965" y="841663"/>
            <a:ext cx="4165066" cy="5185923"/>
          </a:xfrm>
          <a:prstGeom prst="rect">
            <a:avLst/>
          </a:prstGeom>
        </p:spPr>
      </p:pic>
      <p:grpSp>
        <p:nvGrpSpPr>
          <p:cNvPr id="26" name="Group 25">
            <a:extLst>
              <a:ext uri="{FF2B5EF4-FFF2-40B4-BE49-F238E27FC236}">
                <a16:creationId xmlns:a16="http://schemas.microsoft.com/office/drawing/2014/main" id="{0C2B5F12-8A82-4A59-9400-3164CBF47F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7" y="0"/>
            <a:ext cx="12185773" cy="6858000"/>
            <a:chOff x="0" y="0"/>
            <a:chExt cx="12188952" cy="6858000"/>
          </a:xfrm>
        </p:grpSpPr>
        <p:sp>
          <p:nvSpPr>
            <p:cNvPr id="27" name="Freeform: Shape 26">
              <a:extLst>
                <a:ext uri="{FF2B5EF4-FFF2-40B4-BE49-F238E27FC236}">
                  <a16:creationId xmlns:a16="http://schemas.microsoft.com/office/drawing/2014/main" id="{574BC7CB-EC69-421D-B286-57CAFE86DC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82D86EA2-D090-4E0C-B153-3ECE913115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4AC29764-D054-4F76-9FE5-49811EDB65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4D9BB18B-7B57-4D1E-B87E-D2A7214F7C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C0A98EF1-1185-4EFF-A3C0-25DEBE8CD9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ACDA8723-DE3F-48D0-8822-0269EE207A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22B072E5-03AC-4D0A-A767-43EFB55BED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4E82AE8D-0401-0584-2217-E947E525CEF5}"/>
              </a:ext>
            </a:extLst>
          </p:cNvPr>
          <p:cNvSpPr>
            <a:spLocks noGrp="1"/>
          </p:cNvSpPr>
          <p:nvPr>
            <p:ph idx="1"/>
          </p:nvPr>
        </p:nvSpPr>
        <p:spPr>
          <a:xfrm>
            <a:off x="1014719" y="3442089"/>
            <a:ext cx="5820021" cy="2596896"/>
          </a:xfrm>
        </p:spPr>
        <p:txBody>
          <a:bodyPr anchor="t">
            <a:normAutofit/>
          </a:bodyPr>
          <a:lstStyle/>
          <a:p>
            <a:r>
              <a:rPr lang="en-US" sz="1800" dirty="0">
                <a:solidFill>
                  <a:schemeClr val="bg1"/>
                </a:solidFill>
              </a:rPr>
              <a:t>Business is done over lunch and the golf course</a:t>
            </a:r>
          </a:p>
          <a:p>
            <a:r>
              <a:rPr lang="en-US" sz="1800" dirty="0">
                <a:solidFill>
                  <a:schemeClr val="bg1"/>
                </a:solidFill>
              </a:rPr>
              <a:t>It’s hard to be forgotten if you’re always around</a:t>
            </a:r>
          </a:p>
          <a:p>
            <a:r>
              <a:rPr lang="en-US" sz="1800" dirty="0">
                <a:solidFill>
                  <a:schemeClr val="bg1"/>
                </a:solidFill>
              </a:rPr>
              <a:t>You catch more flies with honey than with vinegar</a:t>
            </a:r>
          </a:p>
          <a:p>
            <a:r>
              <a:rPr lang="en-US" sz="1800" dirty="0">
                <a:solidFill>
                  <a:schemeClr val="bg1"/>
                </a:solidFill>
              </a:rPr>
              <a:t>Don’t just talk about it, be about it</a:t>
            </a:r>
          </a:p>
          <a:p>
            <a:r>
              <a:rPr lang="en-US" sz="1800" dirty="0">
                <a:solidFill>
                  <a:schemeClr val="bg1"/>
                </a:solidFill>
              </a:rPr>
              <a:t>Bring solutions, not problems</a:t>
            </a:r>
          </a:p>
          <a:p>
            <a:r>
              <a:rPr lang="en-US" sz="1800" dirty="0">
                <a:solidFill>
                  <a:schemeClr val="bg1"/>
                </a:solidFill>
              </a:rPr>
              <a:t>The President was in an entry level job once</a:t>
            </a:r>
          </a:p>
        </p:txBody>
      </p:sp>
      <p:sp>
        <p:nvSpPr>
          <p:cNvPr id="2" name="Title 1">
            <a:extLst>
              <a:ext uri="{FF2B5EF4-FFF2-40B4-BE49-F238E27FC236}">
                <a16:creationId xmlns:a16="http://schemas.microsoft.com/office/drawing/2014/main" id="{36D5EE82-A6A0-6C8F-CFC6-FC91705534F2}"/>
              </a:ext>
            </a:extLst>
          </p:cNvPr>
          <p:cNvSpPr>
            <a:spLocks noGrp="1"/>
          </p:cNvSpPr>
          <p:nvPr>
            <p:ph type="title"/>
          </p:nvPr>
        </p:nvSpPr>
        <p:spPr>
          <a:xfrm>
            <a:off x="1014719" y="819015"/>
            <a:ext cx="5820021" cy="2353362"/>
          </a:xfrm>
        </p:spPr>
        <p:txBody>
          <a:bodyPr anchor="b">
            <a:normAutofit/>
          </a:bodyPr>
          <a:lstStyle/>
          <a:p>
            <a:r>
              <a:rPr lang="en-US" sz="4800" dirty="0">
                <a:solidFill>
                  <a:schemeClr val="bg1"/>
                </a:solidFill>
              </a:rPr>
              <a:t>The Keys to Buy-In</a:t>
            </a:r>
          </a:p>
        </p:txBody>
      </p:sp>
    </p:spTree>
    <p:extLst>
      <p:ext uri="{BB962C8B-B14F-4D97-AF65-F5344CB8AC3E}">
        <p14:creationId xmlns:p14="http://schemas.microsoft.com/office/powerpoint/2010/main" val="1334033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 y="-5705"/>
            <a:ext cx="12188816"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88815"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549" y="2010758"/>
            <a:ext cx="457071"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a:extLst>
              <a:ext uri="{FF2B5EF4-FFF2-40B4-BE49-F238E27FC236}">
                <a16:creationId xmlns:a16="http://schemas.microsoft.com/office/drawing/2014/main" id="{135D7038-8250-E20B-4EBB-0A0777301196}"/>
              </a:ext>
            </a:extLst>
          </p:cNvPr>
          <p:cNvSpPr>
            <a:spLocks noGrp="1"/>
          </p:cNvSpPr>
          <p:nvPr>
            <p:ph idx="1"/>
          </p:nvPr>
        </p:nvSpPr>
        <p:spPr>
          <a:xfrm>
            <a:off x="1155247" y="2217343"/>
            <a:ext cx="9878319" cy="4640657"/>
          </a:xfrm>
        </p:spPr>
        <p:txBody>
          <a:bodyPr>
            <a:normAutofit/>
          </a:bodyPr>
          <a:lstStyle/>
          <a:p>
            <a:pPr>
              <a:spcBef>
                <a:spcPts val="600"/>
              </a:spcBef>
              <a:spcAft>
                <a:spcPts val="600"/>
              </a:spcAft>
            </a:pPr>
            <a:r>
              <a:rPr lang="en-US" sz="2400" dirty="0"/>
              <a:t>Connotations associated with the team/unit names</a:t>
            </a:r>
          </a:p>
          <a:p>
            <a:pPr lvl="1">
              <a:spcBef>
                <a:spcPts val="600"/>
              </a:spcBef>
              <a:spcAft>
                <a:spcPts val="600"/>
              </a:spcAft>
            </a:pPr>
            <a:r>
              <a:rPr lang="en-US" sz="2400" dirty="0"/>
              <a:t>“Take the meat and leave the bones” principle</a:t>
            </a:r>
          </a:p>
          <a:p>
            <a:pPr lvl="1">
              <a:spcBef>
                <a:spcPts val="600"/>
              </a:spcBef>
              <a:spcAft>
                <a:spcPts val="600"/>
              </a:spcAft>
            </a:pPr>
            <a:r>
              <a:rPr lang="en-US" sz="2400" dirty="0"/>
              <a:t>Intended to associate with a trained and highly specialized team that addresses problems others are unable to do</a:t>
            </a:r>
          </a:p>
          <a:p>
            <a:pPr>
              <a:spcBef>
                <a:spcPts val="1200"/>
              </a:spcBef>
              <a:spcAft>
                <a:spcPts val="1200"/>
              </a:spcAft>
            </a:pPr>
            <a:r>
              <a:rPr lang="en-US" sz="2400" dirty="0"/>
              <a:t>Funding and staffing issues</a:t>
            </a:r>
          </a:p>
          <a:p>
            <a:pPr lvl="1">
              <a:spcBef>
                <a:spcPts val="600"/>
              </a:spcBef>
              <a:spcAft>
                <a:spcPts val="600"/>
              </a:spcAft>
            </a:pPr>
            <a:r>
              <a:rPr lang="en-US" sz="2400" dirty="0"/>
              <a:t>Not all accessibility or disability services may have budget or bandwidth to develop same size of team</a:t>
            </a:r>
          </a:p>
          <a:p>
            <a:pPr lvl="1">
              <a:spcBef>
                <a:spcPts val="600"/>
              </a:spcBef>
              <a:spcAft>
                <a:spcPts val="600"/>
              </a:spcAft>
            </a:pPr>
            <a:r>
              <a:rPr lang="en-US" sz="2400" dirty="0"/>
              <a:t>Can be adapted to volunteer or smaller scale teams </a:t>
            </a:r>
          </a:p>
          <a:p>
            <a:pPr lvl="1">
              <a:spcBef>
                <a:spcPts val="600"/>
              </a:spcBef>
              <a:spcAft>
                <a:spcPts val="600"/>
              </a:spcAft>
            </a:pPr>
            <a:r>
              <a:rPr lang="en-US" sz="2400" dirty="0"/>
              <a:t>Campus partners may be able to assist with funding, training, or management</a:t>
            </a:r>
          </a:p>
        </p:txBody>
      </p:sp>
      <p:sp>
        <p:nvSpPr>
          <p:cNvPr id="2" name="Title 1">
            <a:extLst>
              <a:ext uri="{FF2B5EF4-FFF2-40B4-BE49-F238E27FC236}">
                <a16:creationId xmlns:a16="http://schemas.microsoft.com/office/drawing/2014/main" id="{97DB50BD-16B1-E6D8-A821-AC67F02FCF01}"/>
              </a:ext>
            </a:extLst>
          </p:cNvPr>
          <p:cNvSpPr>
            <a:spLocks noGrp="1"/>
          </p:cNvSpPr>
          <p:nvPr>
            <p:ph type="title"/>
          </p:nvPr>
        </p:nvSpPr>
        <p:spPr>
          <a:xfrm>
            <a:off x="1156549" y="637762"/>
            <a:ext cx="9885921" cy="900131"/>
          </a:xfrm>
        </p:spPr>
        <p:txBody>
          <a:bodyPr anchor="t">
            <a:normAutofit/>
          </a:bodyPr>
          <a:lstStyle/>
          <a:p>
            <a:r>
              <a:rPr lang="en-US" sz="4000" dirty="0">
                <a:solidFill>
                  <a:schemeClr val="bg1"/>
                </a:solidFill>
              </a:rPr>
              <a:t>Important Considerations</a:t>
            </a:r>
          </a:p>
        </p:txBody>
      </p:sp>
    </p:spTree>
    <p:extLst>
      <p:ext uri="{BB962C8B-B14F-4D97-AF65-F5344CB8AC3E}">
        <p14:creationId xmlns:p14="http://schemas.microsoft.com/office/powerpoint/2010/main" val="3127591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8" name="Rectangle 6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Picture 62" descr="Baseball on home plate">
            <a:extLst>
              <a:ext uri="{FF2B5EF4-FFF2-40B4-BE49-F238E27FC236}">
                <a16:creationId xmlns:a16="http://schemas.microsoft.com/office/drawing/2014/main" id="{94202BD8-1C2C-211F-1307-283D8BB641E0}"/>
              </a:ext>
            </a:extLst>
          </p:cNvPr>
          <p:cNvPicPr>
            <a:picLocks noChangeAspect="1"/>
          </p:cNvPicPr>
          <p:nvPr/>
        </p:nvPicPr>
        <p:blipFill rotWithShape="1">
          <a:blip r:embed="rId3"/>
          <a:srcRect t="11163" b="16933"/>
          <a:stretch/>
        </p:blipFill>
        <p:spPr>
          <a:xfrm>
            <a:off x="-3046" y="10"/>
            <a:ext cx="12188823" cy="6857990"/>
          </a:xfrm>
          <a:prstGeom prst="rect">
            <a:avLst/>
          </a:prstGeom>
        </p:spPr>
      </p:pic>
      <p:sp>
        <p:nvSpPr>
          <p:cNvPr id="70" name="Rectangle 6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88824"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298104-DFFA-0A29-709E-996B0B19F0B3}"/>
              </a:ext>
            </a:extLst>
          </p:cNvPr>
          <p:cNvSpPr>
            <a:spLocks noGrp="1"/>
          </p:cNvSpPr>
          <p:nvPr>
            <p:ph type="title"/>
          </p:nvPr>
        </p:nvSpPr>
        <p:spPr>
          <a:xfrm>
            <a:off x="1096994" y="325550"/>
            <a:ext cx="1005578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defTabSz="914400"/>
            <a:r>
              <a:rPr lang="en-US" sz="5100" dirty="0">
                <a:solidFill>
                  <a:srgbClr val="FFFFFF"/>
                </a:solidFill>
              </a:rPr>
              <a:t>If You Build It, They Will Come</a:t>
            </a:r>
          </a:p>
        </p:txBody>
      </p:sp>
    </p:spTree>
    <p:extLst>
      <p:ext uri="{BB962C8B-B14F-4D97-AF65-F5344CB8AC3E}">
        <p14:creationId xmlns:p14="http://schemas.microsoft.com/office/powerpoint/2010/main" val="2560705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3A930249-8242-4E2B-AF17-C01826488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A5BDD999-C5E1-4B3E-A710-768673819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339" y="181576"/>
            <a:ext cx="11820558"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14" name="Picture 13" descr="Many question marks on black background">
            <a:extLst>
              <a:ext uri="{FF2B5EF4-FFF2-40B4-BE49-F238E27FC236}">
                <a16:creationId xmlns:a16="http://schemas.microsoft.com/office/drawing/2014/main" id="{79731D42-C0D3-C09E-151A-891CFEE8E271}"/>
              </a:ext>
            </a:extLst>
          </p:cNvPr>
          <p:cNvPicPr>
            <a:picLocks noChangeAspect="1"/>
          </p:cNvPicPr>
          <p:nvPr/>
        </p:nvPicPr>
        <p:blipFill rotWithShape="1">
          <a:blip r:embed="rId2">
            <a:alphaModFix amt="60000"/>
          </a:blip>
          <a:srcRect t="9863" r="2" b="2"/>
          <a:stretch/>
        </p:blipFill>
        <p:spPr>
          <a:xfrm>
            <a:off x="187339" y="182880"/>
            <a:ext cx="11821401" cy="6499784"/>
          </a:xfrm>
          <a:prstGeom prst="rect">
            <a:avLst/>
          </a:prstGeom>
        </p:spPr>
      </p:pic>
      <p:sp>
        <p:nvSpPr>
          <p:cNvPr id="2" name="Title 1">
            <a:extLst>
              <a:ext uri="{FF2B5EF4-FFF2-40B4-BE49-F238E27FC236}">
                <a16:creationId xmlns:a16="http://schemas.microsoft.com/office/drawing/2014/main" id="{D20C2EE3-2ADC-D7B2-C38C-2A5B2CB8C402}"/>
              </a:ext>
            </a:extLst>
          </p:cNvPr>
          <p:cNvSpPr>
            <a:spLocks noGrp="1"/>
          </p:cNvSpPr>
          <p:nvPr>
            <p:ph type="title"/>
          </p:nvPr>
        </p:nvSpPr>
        <p:spPr>
          <a:xfrm>
            <a:off x="1197868" y="1122363"/>
            <a:ext cx="9793087" cy="2217158"/>
          </a:xfrm>
        </p:spPr>
        <p:txBody>
          <a:bodyPr vert="horz" lIns="91440" tIns="45720" rIns="91440" bIns="45720" rtlCol="0" anchor="b">
            <a:normAutofit/>
          </a:bodyPr>
          <a:lstStyle/>
          <a:p>
            <a:pPr defTabSz="914400"/>
            <a:r>
              <a:rPr lang="en-US" sz="5100">
                <a:solidFill>
                  <a:srgbClr val="FFFFFF"/>
                </a:solidFill>
              </a:rPr>
              <a:t>Questions? </a:t>
            </a:r>
            <a:br>
              <a:rPr lang="en-US" sz="5100">
                <a:solidFill>
                  <a:srgbClr val="FFFFFF"/>
                </a:solidFill>
              </a:rPr>
            </a:br>
            <a:r>
              <a:rPr lang="en-US" sz="5100">
                <a:solidFill>
                  <a:srgbClr val="FFFFFF"/>
                </a:solidFill>
              </a:rPr>
              <a:t>Feel free to contact me at </a:t>
            </a:r>
            <a:r>
              <a:rPr lang="en-US" sz="5100">
                <a:solidFill>
                  <a:srgbClr val="FFFFFF"/>
                </a:solidFill>
                <a:hlinkClick r:id="rId3">
                  <a:extLst>
                    <a:ext uri="{A12FA001-AC4F-418D-AE19-62706E023703}">
                      <ahyp:hlinkClr xmlns:ahyp="http://schemas.microsoft.com/office/drawing/2018/hyperlinkcolor" val="tx"/>
                    </a:ext>
                  </a:extLst>
                </a:hlinkClick>
              </a:rPr>
              <a:t>Jordan.Colbert@yale.edu</a:t>
            </a:r>
            <a:r>
              <a:rPr lang="en-US" sz="5100">
                <a:solidFill>
                  <a:srgbClr val="FFFFFF"/>
                </a:solidFill>
              </a:rPr>
              <a:t> </a:t>
            </a:r>
          </a:p>
        </p:txBody>
      </p:sp>
    </p:spTree>
    <p:extLst>
      <p:ext uri="{BB962C8B-B14F-4D97-AF65-F5344CB8AC3E}">
        <p14:creationId xmlns:p14="http://schemas.microsoft.com/office/powerpoint/2010/main" val="856652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ight Triangle 3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4486" y="3335867"/>
            <a:ext cx="3290983"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6" y="623275"/>
            <a:ext cx="10902214"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0F105C2F-A4F8-582E-BDBA-7A533F9BD2BD}"/>
              </a:ext>
            </a:extLst>
          </p:cNvPr>
          <p:cNvSpPr>
            <a:spLocks noGrp="1"/>
          </p:cNvSpPr>
          <p:nvPr>
            <p:ph idx="1"/>
          </p:nvPr>
        </p:nvSpPr>
        <p:spPr>
          <a:xfrm>
            <a:off x="1284905" y="2669084"/>
            <a:ext cx="8072712" cy="3500785"/>
          </a:xfrm>
        </p:spPr>
        <p:txBody>
          <a:bodyPr anchor="t">
            <a:normAutofit/>
          </a:bodyPr>
          <a:lstStyle/>
          <a:p>
            <a:pPr>
              <a:spcBef>
                <a:spcPts val="600"/>
              </a:spcBef>
              <a:spcAft>
                <a:spcPts val="600"/>
              </a:spcAft>
            </a:pPr>
            <a:r>
              <a:rPr lang="en-US" sz="1700" dirty="0"/>
              <a:t>Undergraduate and graduate student workers over 2 teams and 6 positions</a:t>
            </a:r>
          </a:p>
          <a:p>
            <a:pPr lvl="1">
              <a:spcBef>
                <a:spcPts val="600"/>
              </a:spcBef>
              <a:spcAft>
                <a:spcPts val="600"/>
              </a:spcAft>
            </a:pPr>
            <a:r>
              <a:rPr lang="en-US" sz="1700" dirty="0"/>
              <a:t>Accessibility Assistant Unit (Remote)</a:t>
            </a:r>
          </a:p>
          <a:p>
            <a:pPr lvl="2">
              <a:spcBef>
                <a:spcPts val="600"/>
              </a:spcBef>
              <a:spcAft>
                <a:spcPts val="600"/>
              </a:spcAft>
            </a:pPr>
            <a:r>
              <a:rPr lang="en-US" sz="1700" dirty="0"/>
              <a:t>Graduate Accessibility Assistants</a:t>
            </a:r>
          </a:p>
          <a:p>
            <a:pPr lvl="2">
              <a:spcBef>
                <a:spcPts val="600"/>
              </a:spcBef>
              <a:spcAft>
                <a:spcPts val="600"/>
              </a:spcAft>
            </a:pPr>
            <a:r>
              <a:rPr lang="en-US" sz="1700" dirty="0"/>
              <a:t>Lead Undergraduate Assistant</a:t>
            </a:r>
          </a:p>
          <a:p>
            <a:pPr lvl="2">
              <a:spcBef>
                <a:spcPts val="600"/>
              </a:spcBef>
              <a:spcAft>
                <a:spcPts val="600"/>
              </a:spcAft>
            </a:pPr>
            <a:r>
              <a:rPr lang="en-US" sz="1700" dirty="0"/>
              <a:t>Accessibility Assistant</a:t>
            </a:r>
          </a:p>
          <a:p>
            <a:pPr lvl="1">
              <a:spcBef>
                <a:spcPts val="600"/>
              </a:spcBef>
              <a:spcAft>
                <a:spcPts val="600"/>
              </a:spcAft>
            </a:pPr>
            <a:r>
              <a:rPr lang="en-US" sz="1700" dirty="0"/>
              <a:t>Communication Interpretation and Assistive Technology (CIA) Unit (Hybrid)</a:t>
            </a:r>
          </a:p>
          <a:p>
            <a:pPr lvl="2">
              <a:spcBef>
                <a:spcPts val="600"/>
              </a:spcBef>
              <a:spcAft>
                <a:spcPts val="600"/>
              </a:spcAft>
            </a:pPr>
            <a:r>
              <a:rPr lang="en-US" sz="1700" dirty="0"/>
              <a:t>Communication Access Assistants</a:t>
            </a:r>
          </a:p>
          <a:p>
            <a:pPr lvl="2">
              <a:spcBef>
                <a:spcPts val="600"/>
              </a:spcBef>
              <a:spcAft>
                <a:spcPts val="600"/>
              </a:spcAft>
            </a:pPr>
            <a:r>
              <a:rPr lang="en-US" sz="1700" dirty="0"/>
              <a:t>Assistive Technology Assistants</a:t>
            </a:r>
          </a:p>
          <a:p>
            <a:pPr lvl="2">
              <a:spcBef>
                <a:spcPts val="600"/>
              </a:spcBef>
              <a:spcAft>
                <a:spcPts val="600"/>
              </a:spcAft>
            </a:pPr>
            <a:r>
              <a:rPr lang="en-US" sz="1700" dirty="0"/>
              <a:t>Alternate Format Assistants</a:t>
            </a:r>
          </a:p>
        </p:txBody>
      </p:sp>
      <p:sp>
        <p:nvSpPr>
          <p:cNvPr id="2" name="Title 1"/>
          <p:cNvSpPr>
            <a:spLocks noGrp="1"/>
          </p:cNvSpPr>
          <p:nvPr>
            <p:ph type="title"/>
          </p:nvPr>
        </p:nvSpPr>
        <p:spPr>
          <a:xfrm>
            <a:off x="1284905" y="1050595"/>
            <a:ext cx="8072712" cy="1618489"/>
          </a:xfrm>
        </p:spPr>
        <p:txBody>
          <a:bodyPr anchor="ctr">
            <a:normAutofit/>
          </a:bodyPr>
          <a:lstStyle/>
          <a:p>
            <a:r>
              <a:rPr lang="en-US" sz="4400" dirty="0"/>
              <a:t>The Student Workers in Assistive Technology (SWAT) Team</a:t>
            </a:r>
          </a:p>
        </p:txBody>
      </p:sp>
    </p:spTree>
    <p:extLst>
      <p:ext uri="{BB962C8B-B14F-4D97-AF65-F5344CB8AC3E}">
        <p14:creationId xmlns:p14="http://schemas.microsoft.com/office/powerpoint/2010/main" val="3965807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0" name="Rectangle 99">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2737" y="3258717"/>
            <a:ext cx="4480560" cy="18283"/>
          </a:xfrm>
          <a:custGeom>
            <a:avLst/>
            <a:gdLst>
              <a:gd name="connsiteX0" fmla="*/ 0 w 4480560"/>
              <a:gd name="connsiteY0" fmla="*/ 0 h 18283"/>
              <a:gd name="connsiteX1" fmla="*/ 595274 w 4480560"/>
              <a:gd name="connsiteY1" fmla="*/ 0 h 18283"/>
              <a:gd name="connsiteX2" fmla="*/ 1100938 w 4480560"/>
              <a:gd name="connsiteY2" fmla="*/ 0 h 18283"/>
              <a:gd name="connsiteX3" fmla="*/ 1651406 w 4480560"/>
              <a:gd name="connsiteY3" fmla="*/ 0 h 18283"/>
              <a:gd name="connsiteX4" fmla="*/ 2336292 w 4480560"/>
              <a:gd name="connsiteY4" fmla="*/ 0 h 18283"/>
              <a:gd name="connsiteX5" fmla="*/ 2931566 w 4480560"/>
              <a:gd name="connsiteY5" fmla="*/ 0 h 18283"/>
              <a:gd name="connsiteX6" fmla="*/ 3482035 w 4480560"/>
              <a:gd name="connsiteY6" fmla="*/ 0 h 18283"/>
              <a:gd name="connsiteX7" fmla="*/ 4480560 w 4480560"/>
              <a:gd name="connsiteY7" fmla="*/ 0 h 18283"/>
              <a:gd name="connsiteX8" fmla="*/ 4480560 w 4480560"/>
              <a:gd name="connsiteY8" fmla="*/ 18283 h 18283"/>
              <a:gd name="connsiteX9" fmla="*/ 3840480 w 4480560"/>
              <a:gd name="connsiteY9" fmla="*/ 18283 h 18283"/>
              <a:gd name="connsiteX10" fmla="*/ 3290011 w 4480560"/>
              <a:gd name="connsiteY10" fmla="*/ 18283 h 18283"/>
              <a:gd name="connsiteX11" fmla="*/ 2560320 w 4480560"/>
              <a:gd name="connsiteY11" fmla="*/ 18283 h 18283"/>
              <a:gd name="connsiteX12" fmla="*/ 1965046 w 4480560"/>
              <a:gd name="connsiteY12" fmla="*/ 18283 h 18283"/>
              <a:gd name="connsiteX13" fmla="*/ 1459382 w 4480560"/>
              <a:gd name="connsiteY13" fmla="*/ 18283 h 18283"/>
              <a:gd name="connsiteX14" fmla="*/ 774497 w 4480560"/>
              <a:gd name="connsiteY14" fmla="*/ 18283 h 18283"/>
              <a:gd name="connsiteX15" fmla="*/ 0 w 4480560"/>
              <a:gd name="connsiteY15" fmla="*/ 18283 h 18283"/>
              <a:gd name="connsiteX16" fmla="*/ 0 w 4480560"/>
              <a:gd name="connsiteY16" fmla="*/ 0 h 18283"/>
              <a:gd name="connsiteX0" fmla="*/ 0 w 4480560"/>
              <a:gd name="connsiteY0" fmla="*/ 0 h 18283"/>
              <a:gd name="connsiteX1" fmla="*/ 595274 w 4480560"/>
              <a:gd name="connsiteY1" fmla="*/ 0 h 18283"/>
              <a:gd name="connsiteX2" fmla="*/ 1100938 w 4480560"/>
              <a:gd name="connsiteY2" fmla="*/ 0 h 18283"/>
              <a:gd name="connsiteX3" fmla="*/ 1830629 w 4480560"/>
              <a:gd name="connsiteY3" fmla="*/ 0 h 18283"/>
              <a:gd name="connsiteX4" fmla="*/ 2425903 w 4480560"/>
              <a:gd name="connsiteY4" fmla="*/ 0 h 18283"/>
              <a:gd name="connsiteX5" fmla="*/ 3021178 w 4480560"/>
              <a:gd name="connsiteY5" fmla="*/ 0 h 18283"/>
              <a:gd name="connsiteX6" fmla="*/ 3750869 w 4480560"/>
              <a:gd name="connsiteY6" fmla="*/ 0 h 18283"/>
              <a:gd name="connsiteX7" fmla="*/ 4480560 w 4480560"/>
              <a:gd name="connsiteY7" fmla="*/ 0 h 18283"/>
              <a:gd name="connsiteX8" fmla="*/ 4480560 w 4480560"/>
              <a:gd name="connsiteY8" fmla="*/ 18283 h 18283"/>
              <a:gd name="connsiteX9" fmla="*/ 3930091 w 4480560"/>
              <a:gd name="connsiteY9" fmla="*/ 18283 h 18283"/>
              <a:gd name="connsiteX10" fmla="*/ 3290011 w 4480560"/>
              <a:gd name="connsiteY10" fmla="*/ 18283 h 18283"/>
              <a:gd name="connsiteX11" fmla="*/ 2649931 w 4480560"/>
              <a:gd name="connsiteY11" fmla="*/ 18283 h 18283"/>
              <a:gd name="connsiteX12" fmla="*/ 2054657 w 4480560"/>
              <a:gd name="connsiteY12" fmla="*/ 18283 h 18283"/>
              <a:gd name="connsiteX13" fmla="*/ 1324966 w 4480560"/>
              <a:gd name="connsiteY13" fmla="*/ 18283 h 18283"/>
              <a:gd name="connsiteX14" fmla="*/ 595274 w 4480560"/>
              <a:gd name="connsiteY14" fmla="*/ 18283 h 18283"/>
              <a:gd name="connsiteX15" fmla="*/ 0 w 4480560"/>
              <a:gd name="connsiteY15" fmla="*/ 18283 h 18283"/>
              <a:gd name="connsiteX16" fmla="*/ 0 w 4480560"/>
              <a:gd name="connsiteY16" fmla="*/ 0 h 18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3" fill="none" extrusionOk="0">
                <a:moveTo>
                  <a:pt x="0" y="0"/>
                </a:moveTo>
                <a:cubicBezTo>
                  <a:pt x="267574" y="14606"/>
                  <a:pt x="338605" y="-40"/>
                  <a:pt x="595274" y="0"/>
                </a:cubicBezTo>
                <a:cubicBezTo>
                  <a:pt x="856171" y="-2198"/>
                  <a:pt x="863435" y="-13333"/>
                  <a:pt x="1100938" y="0"/>
                </a:cubicBezTo>
                <a:cubicBezTo>
                  <a:pt x="1340270" y="17713"/>
                  <a:pt x="1418448" y="-18893"/>
                  <a:pt x="1651406" y="0"/>
                </a:cubicBezTo>
                <a:cubicBezTo>
                  <a:pt x="1875387" y="1627"/>
                  <a:pt x="2153037" y="22688"/>
                  <a:pt x="2336292" y="0"/>
                </a:cubicBezTo>
                <a:cubicBezTo>
                  <a:pt x="2522206" y="-4211"/>
                  <a:pt x="2718333" y="34959"/>
                  <a:pt x="2931566" y="0"/>
                </a:cubicBezTo>
                <a:cubicBezTo>
                  <a:pt x="3137043" y="-17106"/>
                  <a:pt x="3304331" y="1415"/>
                  <a:pt x="3482035" y="0"/>
                </a:cubicBezTo>
                <a:cubicBezTo>
                  <a:pt x="3649837" y="-24078"/>
                  <a:pt x="4010577" y="-51921"/>
                  <a:pt x="4480560" y="0"/>
                </a:cubicBezTo>
                <a:cubicBezTo>
                  <a:pt x="4482398" y="6776"/>
                  <a:pt x="4480263" y="12574"/>
                  <a:pt x="4480560" y="18283"/>
                </a:cubicBezTo>
                <a:cubicBezTo>
                  <a:pt x="4305601" y="41515"/>
                  <a:pt x="4025154" y="26457"/>
                  <a:pt x="3840480" y="18283"/>
                </a:cubicBezTo>
                <a:cubicBezTo>
                  <a:pt x="3668919" y="-12336"/>
                  <a:pt x="3556555" y="-12679"/>
                  <a:pt x="3290011" y="18283"/>
                </a:cubicBezTo>
                <a:cubicBezTo>
                  <a:pt x="2991827" y="18167"/>
                  <a:pt x="2862038" y="-22527"/>
                  <a:pt x="2560320" y="18283"/>
                </a:cubicBezTo>
                <a:cubicBezTo>
                  <a:pt x="2273396" y="37371"/>
                  <a:pt x="2159701" y="39993"/>
                  <a:pt x="1965046" y="18283"/>
                </a:cubicBezTo>
                <a:cubicBezTo>
                  <a:pt x="1785994" y="29183"/>
                  <a:pt x="1686680" y="52315"/>
                  <a:pt x="1459382" y="18283"/>
                </a:cubicBezTo>
                <a:cubicBezTo>
                  <a:pt x="1260610" y="4965"/>
                  <a:pt x="913962" y="31527"/>
                  <a:pt x="774497" y="18283"/>
                </a:cubicBezTo>
                <a:cubicBezTo>
                  <a:pt x="689426" y="1848"/>
                  <a:pt x="378264" y="6318"/>
                  <a:pt x="0" y="18283"/>
                </a:cubicBezTo>
                <a:cubicBezTo>
                  <a:pt x="65" y="12033"/>
                  <a:pt x="-93" y="4430"/>
                  <a:pt x="0" y="0"/>
                </a:cubicBezTo>
                <a:close/>
              </a:path>
              <a:path w="4480560" h="18283" stroke="0" extrusionOk="0">
                <a:moveTo>
                  <a:pt x="0" y="0"/>
                </a:moveTo>
                <a:cubicBezTo>
                  <a:pt x="290844" y="5546"/>
                  <a:pt x="318443" y="10543"/>
                  <a:pt x="595274" y="0"/>
                </a:cubicBezTo>
                <a:cubicBezTo>
                  <a:pt x="862223" y="-10630"/>
                  <a:pt x="1008164" y="-6970"/>
                  <a:pt x="1100938" y="0"/>
                </a:cubicBezTo>
                <a:cubicBezTo>
                  <a:pt x="1231751" y="-9052"/>
                  <a:pt x="1563421" y="-55931"/>
                  <a:pt x="1830629" y="0"/>
                </a:cubicBezTo>
                <a:cubicBezTo>
                  <a:pt x="2081843" y="38764"/>
                  <a:pt x="2181743" y="16966"/>
                  <a:pt x="2425903" y="0"/>
                </a:cubicBezTo>
                <a:cubicBezTo>
                  <a:pt x="2657412" y="-20059"/>
                  <a:pt x="2795431" y="8423"/>
                  <a:pt x="3021178" y="0"/>
                </a:cubicBezTo>
                <a:cubicBezTo>
                  <a:pt x="3275119" y="-4749"/>
                  <a:pt x="3480943" y="2522"/>
                  <a:pt x="3750869" y="0"/>
                </a:cubicBezTo>
                <a:cubicBezTo>
                  <a:pt x="4005211" y="16055"/>
                  <a:pt x="4302144" y="-2969"/>
                  <a:pt x="4480560" y="0"/>
                </a:cubicBezTo>
                <a:cubicBezTo>
                  <a:pt x="4480501" y="6202"/>
                  <a:pt x="4480230" y="10215"/>
                  <a:pt x="4480560" y="18283"/>
                </a:cubicBezTo>
                <a:cubicBezTo>
                  <a:pt x="4261480" y="-5436"/>
                  <a:pt x="4206199" y="33096"/>
                  <a:pt x="3930091" y="18283"/>
                </a:cubicBezTo>
                <a:cubicBezTo>
                  <a:pt x="3666932" y="-10907"/>
                  <a:pt x="3493645" y="19371"/>
                  <a:pt x="3290011" y="18283"/>
                </a:cubicBezTo>
                <a:cubicBezTo>
                  <a:pt x="3137078" y="-36465"/>
                  <a:pt x="2894690" y="-13381"/>
                  <a:pt x="2649931" y="18283"/>
                </a:cubicBezTo>
                <a:cubicBezTo>
                  <a:pt x="2413020" y="25861"/>
                  <a:pt x="2225991" y="-5992"/>
                  <a:pt x="2054657" y="18283"/>
                </a:cubicBezTo>
                <a:cubicBezTo>
                  <a:pt x="1886877" y="42108"/>
                  <a:pt x="1548763" y="49957"/>
                  <a:pt x="1324966" y="18283"/>
                </a:cubicBezTo>
                <a:cubicBezTo>
                  <a:pt x="1040995" y="6464"/>
                  <a:pt x="786929" y="-13088"/>
                  <a:pt x="595274" y="18283"/>
                </a:cubicBezTo>
                <a:cubicBezTo>
                  <a:pt x="371401" y="37398"/>
                  <a:pt x="168483" y="27734"/>
                  <a:pt x="0" y="18283"/>
                </a:cubicBezTo>
                <a:cubicBezTo>
                  <a:pt x="-757" y="9900"/>
                  <a:pt x="1321" y="3818"/>
                  <a:pt x="0" y="0"/>
                </a:cubicBezTo>
                <a:close/>
              </a:path>
              <a:path w="4480560" h="18283" fill="none" stroke="0" extrusionOk="0">
                <a:moveTo>
                  <a:pt x="0" y="0"/>
                </a:moveTo>
                <a:cubicBezTo>
                  <a:pt x="254633" y="596"/>
                  <a:pt x="318854" y="8353"/>
                  <a:pt x="595274" y="0"/>
                </a:cubicBezTo>
                <a:cubicBezTo>
                  <a:pt x="857042" y="-2503"/>
                  <a:pt x="863005" y="-13327"/>
                  <a:pt x="1100938" y="0"/>
                </a:cubicBezTo>
                <a:cubicBezTo>
                  <a:pt x="1322315" y="28736"/>
                  <a:pt x="1429801" y="-15572"/>
                  <a:pt x="1651406" y="0"/>
                </a:cubicBezTo>
                <a:cubicBezTo>
                  <a:pt x="1861310" y="20479"/>
                  <a:pt x="2199002" y="36173"/>
                  <a:pt x="2336292" y="0"/>
                </a:cubicBezTo>
                <a:cubicBezTo>
                  <a:pt x="2504451" y="-23230"/>
                  <a:pt x="2735943" y="-3451"/>
                  <a:pt x="2931566" y="0"/>
                </a:cubicBezTo>
                <a:cubicBezTo>
                  <a:pt x="3109081" y="-33272"/>
                  <a:pt x="3310374" y="39503"/>
                  <a:pt x="3482035" y="0"/>
                </a:cubicBezTo>
                <a:cubicBezTo>
                  <a:pt x="3630968" y="-117346"/>
                  <a:pt x="3975789" y="30358"/>
                  <a:pt x="4480560" y="0"/>
                </a:cubicBezTo>
                <a:cubicBezTo>
                  <a:pt x="4482288" y="6637"/>
                  <a:pt x="4481597" y="12514"/>
                  <a:pt x="4480560" y="18283"/>
                </a:cubicBezTo>
                <a:cubicBezTo>
                  <a:pt x="4299745" y="12592"/>
                  <a:pt x="4055484" y="58791"/>
                  <a:pt x="3840480" y="18283"/>
                </a:cubicBezTo>
                <a:cubicBezTo>
                  <a:pt x="3665362" y="18971"/>
                  <a:pt x="3548412" y="11099"/>
                  <a:pt x="3290011" y="18283"/>
                </a:cubicBezTo>
                <a:cubicBezTo>
                  <a:pt x="3037450" y="41490"/>
                  <a:pt x="2862123" y="47734"/>
                  <a:pt x="2560320" y="18283"/>
                </a:cubicBezTo>
                <a:cubicBezTo>
                  <a:pt x="2308793" y="11723"/>
                  <a:pt x="2153402" y="-21404"/>
                  <a:pt x="1965046" y="18283"/>
                </a:cubicBezTo>
                <a:cubicBezTo>
                  <a:pt x="1778601" y="30511"/>
                  <a:pt x="1672011" y="28407"/>
                  <a:pt x="1459382" y="18283"/>
                </a:cubicBezTo>
                <a:cubicBezTo>
                  <a:pt x="1212351" y="-5289"/>
                  <a:pt x="906131" y="17426"/>
                  <a:pt x="774497" y="18283"/>
                </a:cubicBezTo>
                <a:cubicBezTo>
                  <a:pt x="636671" y="-42716"/>
                  <a:pt x="331670" y="6272"/>
                  <a:pt x="0" y="18283"/>
                </a:cubicBezTo>
                <a:cubicBezTo>
                  <a:pt x="-1001" y="12215"/>
                  <a:pt x="10" y="439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4480560"/>
                      <a:gd name="connsiteY0" fmla="*/ 0 h 18283"/>
                      <a:gd name="connsiteX1" fmla="*/ 595274 w 4480560"/>
                      <a:gd name="connsiteY1" fmla="*/ 0 h 18283"/>
                      <a:gd name="connsiteX2" fmla="*/ 1100938 w 4480560"/>
                      <a:gd name="connsiteY2" fmla="*/ 0 h 18283"/>
                      <a:gd name="connsiteX3" fmla="*/ 1651406 w 4480560"/>
                      <a:gd name="connsiteY3" fmla="*/ 0 h 18283"/>
                      <a:gd name="connsiteX4" fmla="*/ 2336292 w 4480560"/>
                      <a:gd name="connsiteY4" fmla="*/ 0 h 18283"/>
                      <a:gd name="connsiteX5" fmla="*/ 2931566 w 4480560"/>
                      <a:gd name="connsiteY5" fmla="*/ 0 h 18283"/>
                      <a:gd name="connsiteX6" fmla="*/ 3482035 w 4480560"/>
                      <a:gd name="connsiteY6" fmla="*/ 0 h 18283"/>
                      <a:gd name="connsiteX7" fmla="*/ 4480560 w 4480560"/>
                      <a:gd name="connsiteY7" fmla="*/ 0 h 18283"/>
                      <a:gd name="connsiteX8" fmla="*/ 4480560 w 4480560"/>
                      <a:gd name="connsiteY8" fmla="*/ 18283 h 18283"/>
                      <a:gd name="connsiteX9" fmla="*/ 3840480 w 4480560"/>
                      <a:gd name="connsiteY9" fmla="*/ 18283 h 18283"/>
                      <a:gd name="connsiteX10" fmla="*/ 3290011 w 4480560"/>
                      <a:gd name="connsiteY10" fmla="*/ 18283 h 18283"/>
                      <a:gd name="connsiteX11" fmla="*/ 2560320 w 4480560"/>
                      <a:gd name="connsiteY11" fmla="*/ 18283 h 18283"/>
                      <a:gd name="connsiteX12" fmla="*/ 1965046 w 4480560"/>
                      <a:gd name="connsiteY12" fmla="*/ 18283 h 18283"/>
                      <a:gd name="connsiteX13" fmla="*/ 1459382 w 4480560"/>
                      <a:gd name="connsiteY13" fmla="*/ 18283 h 18283"/>
                      <a:gd name="connsiteX14" fmla="*/ 774497 w 4480560"/>
                      <a:gd name="connsiteY14" fmla="*/ 18283 h 18283"/>
                      <a:gd name="connsiteX15" fmla="*/ 0 w 4480560"/>
                      <a:gd name="connsiteY15" fmla="*/ 18283 h 18283"/>
                      <a:gd name="connsiteX16" fmla="*/ 0 w 4480560"/>
                      <a:gd name="connsiteY16" fmla="*/ 0 h 18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3"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1301" y="6085"/>
                          <a:pt x="4481091" y="12392"/>
                          <a:pt x="4480560" y="18283"/>
                        </a:cubicBezTo>
                        <a:cubicBezTo>
                          <a:pt x="4314132" y="14919"/>
                          <a:pt x="4028383" y="36627"/>
                          <a:pt x="3840480" y="18283"/>
                        </a:cubicBezTo>
                        <a:cubicBezTo>
                          <a:pt x="3652577" y="-61"/>
                          <a:pt x="3547615" y="2843"/>
                          <a:pt x="3290011" y="18283"/>
                        </a:cubicBezTo>
                        <a:cubicBezTo>
                          <a:pt x="3032407" y="33723"/>
                          <a:pt x="2830268" y="8714"/>
                          <a:pt x="2560320" y="18283"/>
                        </a:cubicBezTo>
                        <a:cubicBezTo>
                          <a:pt x="2290372" y="27852"/>
                          <a:pt x="2147422" y="6723"/>
                          <a:pt x="1965046" y="18283"/>
                        </a:cubicBezTo>
                        <a:cubicBezTo>
                          <a:pt x="1782670" y="29843"/>
                          <a:pt x="1689791" y="40675"/>
                          <a:pt x="1459382" y="18283"/>
                        </a:cubicBezTo>
                        <a:cubicBezTo>
                          <a:pt x="1228973" y="-4109"/>
                          <a:pt x="915486" y="36496"/>
                          <a:pt x="774497" y="18283"/>
                        </a:cubicBezTo>
                        <a:cubicBezTo>
                          <a:pt x="633508" y="70"/>
                          <a:pt x="361442" y="-11112"/>
                          <a:pt x="0" y="18283"/>
                        </a:cubicBezTo>
                        <a:cubicBezTo>
                          <a:pt x="-563" y="11432"/>
                          <a:pt x="-159" y="4269"/>
                          <a:pt x="0" y="0"/>
                        </a:cubicBezTo>
                        <a:close/>
                      </a:path>
                      <a:path w="4480560" h="18283"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452" y="6702"/>
                          <a:pt x="4480053" y="10739"/>
                          <a:pt x="4480560" y="18283"/>
                        </a:cubicBezTo>
                        <a:cubicBezTo>
                          <a:pt x="4279652" y="-6855"/>
                          <a:pt x="4200762" y="41561"/>
                          <a:pt x="3930091" y="18283"/>
                        </a:cubicBezTo>
                        <a:cubicBezTo>
                          <a:pt x="3659420" y="-4995"/>
                          <a:pt x="3456052" y="22289"/>
                          <a:pt x="3290011" y="18283"/>
                        </a:cubicBezTo>
                        <a:cubicBezTo>
                          <a:pt x="3123970" y="14277"/>
                          <a:pt x="2882392" y="32813"/>
                          <a:pt x="2649931" y="18283"/>
                        </a:cubicBezTo>
                        <a:cubicBezTo>
                          <a:pt x="2417470" y="3753"/>
                          <a:pt x="2238426" y="7332"/>
                          <a:pt x="2054657" y="18283"/>
                        </a:cubicBezTo>
                        <a:cubicBezTo>
                          <a:pt x="1870888" y="29234"/>
                          <a:pt x="1566368" y="45035"/>
                          <a:pt x="1324966" y="18283"/>
                        </a:cubicBezTo>
                        <a:cubicBezTo>
                          <a:pt x="1083564" y="-8469"/>
                          <a:pt x="787410" y="10941"/>
                          <a:pt x="595274" y="18283"/>
                        </a:cubicBezTo>
                        <a:cubicBezTo>
                          <a:pt x="403138" y="25625"/>
                          <a:pt x="169622" y="10494"/>
                          <a:pt x="0" y="18283"/>
                        </a:cubicBezTo>
                        <a:cubicBezTo>
                          <a:pt x="-310" y="10292"/>
                          <a:pt x="802" y="3771"/>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Content Placeholder 2">
            <a:extLst>
              <a:ext uri="{FF2B5EF4-FFF2-40B4-BE49-F238E27FC236}">
                <a16:creationId xmlns:a16="http://schemas.microsoft.com/office/drawing/2014/main" id="{6D7E93A2-4AD9-ED22-AC4C-105C6694EEA9}"/>
              </a:ext>
            </a:extLst>
          </p:cNvPr>
          <p:cNvSpPr>
            <a:spLocks noGrp="1"/>
          </p:cNvSpPr>
          <p:nvPr>
            <p:ph idx="1"/>
          </p:nvPr>
        </p:nvSpPr>
        <p:spPr>
          <a:xfrm>
            <a:off x="5115028" y="548640"/>
            <a:ext cx="7005843" cy="6153509"/>
          </a:xfrm>
        </p:spPr>
        <p:txBody>
          <a:bodyPr anchor="ctr">
            <a:normAutofit lnSpcReduction="10000"/>
          </a:bodyPr>
          <a:lstStyle/>
          <a:p>
            <a:pPr>
              <a:spcBef>
                <a:spcPts val="1200"/>
              </a:spcBef>
              <a:spcAft>
                <a:spcPts val="1200"/>
              </a:spcAft>
            </a:pPr>
            <a:r>
              <a:rPr lang="en-US" sz="1800" dirty="0"/>
              <a:t>Unit that specializes in document remediation for faculty and students</a:t>
            </a:r>
          </a:p>
          <a:p>
            <a:pPr>
              <a:spcBef>
                <a:spcPts val="1200"/>
              </a:spcBef>
              <a:spcAft>
                <a:spcPts val="1200"/>
              </a:spcAft>
            </a:pPr>
            <a:r>
              <a:rPr lang="en-US" sz="1800" dirty="0"/>
              <a:t>Training through </a:t>
            </a:r>
            <a:r>
              <a:rPr lang="en-US" sz="1800" dirty="0" err="1">
                <a:hlinkClick r:id="rId3"/>
              </a:rPr>
              <a:t>WebAIM</a:t>
            </a:r>
            <a:r>
              <a:rPr lang="en-US" sz="1800" dirty="0">
                <a:hlinkClick r:id="rId3"/>
              </a:rPr>
              <a:t>: Document Accessibility Certificate</a:t>
            </a:r>
            <a:endParaRPr lang="en-US" sz="1800" dirty="0"/>
          </a:p>
          <a:p>
            <a:pPr lvl="1">
              <a:spcBef>
                <a:spcPts val="1200"/>
              </a:spcBef>
              <a:spcAft>
                <a:spcPts val="1200"/>
              </a:spcAft>
            </a:pPr>
            <a:r>
              <a:rPr lang="en-US" sz="1800" dirty="0"/>
              <a:t>Graduate AAs manage teams of AAs work assignments</a:t>
            </a:r>
          </a:p>
          <a:p>
            <a:pPr lvl="2">
              <a:spcBef>
                <a:spcPts val="1200"/>
              </a:spcBef>
              <a:spcAft>
                <a:spcPts val="1200"/>
              </a:spcAft>
            </a:pPr>
            <a:r>
              <a:rPr lang="en-US" sz="1800" dirty="0"/>
              <a:t>Responsible for uploads and downloads of course materials </a:t>
            </a:r>
          </a:p>
          <a:p>
            <a:pPr lvl="2">
              <a:spcBef>
                <a:spcPts val="1200"/>
              </a:spcBef>
              <a:spcAft>
                <a:spcPts val="1200"/>
              </a:spcAft>
            </a:pPr>
            <a:r>
              <a:rPr lang="en-US" sz="1800" dirty="0"/>
              <a:t>Interact with faculty for support and guidance with materials</a:t>
            </a:r>
          </a:p>
          <a:p>
            <a:pPr lvl="1">
              <a:spcBef>
                <a:spcPts val="1200"/>
              </a:spcBef>
              <a:spcAft>
                <a:spcPts val="1200"/>
              </a:spcAft>
            </a:pPr>
            <a:r>
              <a:rPr lang="en-US" sz="1800" dirty="0"/>
              <a:t>Lead AA</a:t>
            </a:r>
          </a:p>
          <a:p>
            <a:pPr lvl="2">
              <a:spcBef>
                <a:spcPts val="1200"/>
              </a:spcBef>
              <a:spcAft>
                <a:spcPts val="1200"/>
              </a:spcAft>
            </a:pPr>
            <a:r>
              <a:rPr lang="en-US" sz="1800" dirty="0"/>
              <a:t>Senior member of the team who train and supports AAs</a:t>
            </a:r>
          </a:p>
          <a:p>
            <a:pPr lvl="2">
              <a:spcBef>
                <a:spcPts val="1200"/>
              </a:spcBef>
              <a:spcAft>
                <a:spcPts val="1200"/>
              </a:spcAft>
            </a:pPr>
            <a:r>
              <a:rPr lang="en-US" sz="1800" dirty="0"/>
              <a:t>Communicates to team at large and supports social media</a:t>
            </a:r>
          </a:p>
          <a:p>
            <a:pPr lvl="1">
              <a:spcBef>
                <a:spcPts val="1200"/>
              </a:spcBef>
              <a:spcAft>
                <a:spcPts val="1200"/>
              </a:spcAft>
            </a:pPr>
            <a:r>
              <a:rPr lang="en-US" sz="1800" dirty="0"/>
              <a:t>AAs</a:t>
            </a:r>
          </a:p>
          <a:p>
            <a:pPr lvl="2">
              <a:spcBef>
                <a:spcPts val="1200"/>
              </a:spcBef>
              <a:spcAft>
                <a:spcPts val="1200"/>
              </a:spcAft>
            </a:pPr>
            <a:r>
              <a:rPr lang="en-US" sz="1800" dirty="0"/>
              <a:t>Document remediators</a:t>
            </a:r>
          </a:p>
        </p:txBody>
      </p:sp>
      <p:sp>
        <p:nvSpPr>
          <p:cNvPr id="2" name="Title 1">
            <a:extLst>
              <a:ext uri="{FF2B5EF4-FFF2-40B4-BE49-F238E27FC236}">
                <a16:creationId xmlns:a16="http://schemas.microsoft.com/office/drawing/2014/main" id="{1C3599CA-B1E2-AA62-BEB9-839923B13CFC}"/>
              </a:ext>
            </a:extLst>
          </p:cNvPr>
          <p:cNvSpPr>
            <a:spLocks noGrp="1"/>
          </p:cNvSpPr>
          <p:nvPr>
            <p:ph type="title"/>
          </p:nvPr>
        </p:nvSpPr>
        <p:spPr>
          <a:xfrm>
            <a:off x="841028" y="548640"/>
            <a:ext cx="3599923" cy="5431536"/>
          </a:xfrm>
        </p:spPr>
        <p:txBody>
          <a:bodyPr>
            <a:normAutofit/>
          </a:bodyPr>
          <a:lstStyle/>
          <a:p>
            <a:r>
              <a:rPr lang="en-US" sz="4900" dirty="0"/>
              <a:t>Accessibility Assistant (AA) Unit</a:t>
            </a:r>
          </a:p>
        </p:txBody>
      </p:sp>
    </p:spTree>
    <p:extLst>
      <p:ext uri="{BB962C8B-B14F-4D97-AF65-F5344CB8AC3E}">
        <p14:creationId xmlns:p14="http://schemas.microsoft.com/office/powerpoint/2010/main" val="1332491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BC19F3E9-D7D5-24E5-623D-F798480425F1}"/>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948487661"/>
              </p:ext>
            </p:extLst>
          </p:nvPr>
        </p:nvGraphicFramePr>
        <p:xfrm>
          <a:off x="837982" y="1825625"/>
          <a:ext cx="10512862"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CAD887AE-3D36-E17C-1B7B-BACB8F031BCF}"/>
              </a:ext>
            </a:extLst>
          </p:cNvPr>
          <p:cNvSpPr>
            <a:spLocks noGrp="1"/>
          </p:cNvSpPr>
          <p:nvPr>
            <p:ph type="title"/>
          </p:nvPr>
        </p:nvSpPr>
        <p:spPr/>
        <p:txBody>
          <a:bodyPr/>
          <a:lstStyle/>
          <a:p>
            <a:r>
              <a:rPr lang="en-US" dirty="0"/>
              <a:t>Communication Interpretation and Assistive Technology (CIA) Unit</a:t>
            </a:r>
          </a:p>
        </p:txBody>
      </p:sp>
    </p:spTree>
    <p:extLst>
      <p:ext uri="{BB962C8B-B14F-4D97-AF65-F5344CB8AC3E}">
        <p14:creationId xmlns:p14="http://schemas.microsoft.com/office/powerpoint/2010/main" val="2670040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A9F7B4E-B03D-4F64-BE33-00D074458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ketchy line">
            <a:extLst>
              <a:ext uri="{FF2B5EF4-FFF2-40B4-BE49-F238E27FC236}">
                <a16:creationId xmlns:a16="http://schemas.microsoft.com/office/drawing/2014/main" id="{7E2BE7F7-CA89-4002-ACCE-A478AEA24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4160" y="1681544"/>
            <a:ext cx="9690116" cy="18288"/>
          </a:xfrm>
          <a:custGeom>
            <a:avLst/>
            <a:gdLst>
              <a:gd name="connsiteX0" fmla="*/ 0 w 9690116"/>
              <a:gd name="connsiteY0" fmla="*/ 0 h 18288"/>
              <a:gd name="connsiteX1" fmla="*/ 401448 w 9690116"/>
              <a:gd name="connsiteY1" fmla="*/ 0 h 18288"/>
              <a:gd name="connsiteX2" fmla="*/ 996698 w 9690116"/>
              <a:gd name="connsiteY2" fmla="*/ 0 h 18288"/>
              <a:gd name="connsiteX3" fmla="*/ 1398145 w 9690116"/>
              <a:gd name="connsiteY3" fmla="*/ 0 h 18288"/>
              <a:gd name="connsiteX4" fmla="*/ 2090296 w 9690116"/>
              <a:gd name="connsiteY4" fmla="*/ 0 h 18288"/>
              <a:gd name="connsiteX5" fmla="*/ 2685546 w 9690116"/>
              <a:gd name="connsiteY5" fmla="*/ 0 h 18288"/>
              <a:gd name="connsiteX6" fmla="*/ 3474599 w 9690116"/>
              <a:gd name="connsiteY6" fmla="*/ 0 h 18288"/>
              <a:gd name="connsiteX7" fmla="*/ 4360552 w 9690116"/>
              <a:gd name="connsiteY7" fmla="*/ 0 h 18288"/>
              <a:gd name="connsiteX8" fmla="*/ 5052703 w 9690116"/>
              <a:gd name="connsiteY8" fmla="*/ 0 h 18288"/>
              <a:gd name="connsiteX9" fmla="*/ 5938657 w 9690116"/>
              <a:gd name="connsiteY9" fmla="*/ 0 h 18288"/>
              <a:gd name="connsiteX10" fmla="*/ 6630808 w 9690116"/>
              <a:gd name="connsiteY10" fmla="*/ 0 h 18288"/>
              <a:gd name="connsiteX11" fmla="*/ 7032256 w 9690116"/>
              <a:gd name="connsiteY11" fmla="*/ 0 h 18288"/>
              <a:gd name="connsiteX12" fmla="*/ 7530604 w 9690116"/>
              <a:gd name="connsiteY12" fmla="*/ 0 h 18288"/>
              <a:gd name="connsiteX13" fmla="*/ 8416558 w 9690116"/>
              <a:gd name="connsiteY13" fmla="*/ 0 h 18288"/>
              <a:gd name="connsiteX14" fmla="*/ 9690116 w 9690116"/>
              <a:gd name="connsiteY14" fmla="*/ 0 h 18288"/>
              <a:gd name="connsiteX15" fmla="*/ 9690116 w 9690116"/>
              <a:gd name="connsiteY15" fmla="*/ 18288 h 18288"/>
              <a:gd name="connsiteX16" fmla="*/ 8997965 w 9690116"/>
              <a:gd name="connsiteY16" fmla="*/ 18288 h 18288"/>
              <a:gd name="connsiteX17" fmla="*/ 8305814 w 9690116"/>
              <a:gd name="connsiteY17" fmla="*/ 18288 h 18288"/>
              <a:gd name="connsiteX18" fmla="*/ 7710564 w 9690116"/>
              <a:gd name="connsiteY18" fmla="*/ 18288 h 18288"/>
              <a:gd name="connsiteX19" fmla="*/ 7212215 w 9690116"/>
              <a:gd name="connsiteY19" fmla="*/ 18288 h 18288"/>
              <a:gd name="connsiteX20" fmla="*/ 6326261 w 9690116"/>
              <a:gd name="connsiteY20" fmla="*/ 18288 h 18288"/>
              <a:gd name="connsiteX21" fmla="*/ 5634110 w 9690116"/>
              <a:gd name="connsiteY21" fmla="*/ 18288 h 18288"/>
              <a:gd name="connsiteX22" fmla="*/ 4845058 w 9690116"/>
              <a:gd name="connsiteY22" fmla="*/ 18288 h 18288"/>
              <a:gd name="connsiteX23" fmla="*/ 4443610 w 9690116"/>
              <a:gd name="connsiteY23" fmla="*/ 18288 h 18288"/>
              <a:gd name="connsiteX24" fmla="*/ 3945262 w 9690116"/>
              <a:gd name="connsiteY24" fmla="*/ 18288 h 18288"/>
              <a:gd name="connsiteX25" fmla="*/ 3253110 w 9690116"/>
              <a:gd name="connsiteY25" fmla="*/ 18288 h 18288"/>
              <a:gd name="connsiteX26" fmla="*/ 2464058 w 9690116"/>
              <a:gd name="connsiteY26" fmla="*/ 18288 h 18288"/>
              <a:gd name="connsiteX27" fmla="*/ 2062610 w 9690116"/>
              <a:gd name="connsiteY27" fmla="*/ 18288 h 18288"/>
              <a:gd name="connsiteX28" fmla="*/ 1661163 w 9690116"/>
              <a:gd name="connsiteY28" fmla="*/ 18288 h 18288"/>
              <a:gd name="connsiteX29" fmla="*/ 969012 w 9690116"/>
              <a:gd name="connsiteY29" fmla="*/ 18288 h 18288"/>
              <a:gd name="connsiteX30" fmla="*/ 0 w 9690116"/>
              <a:gd name="connsiteY30" fmla="*/ 18288 h 18288"/>
              <a:gd name="connsiteX31" fmla="*/ 0 w 9690116"/>
              <a:gd name="connsiteY31" fmla="*/ 0 h 18288"/>
              <a:gd name="connsiteX0" fmla="*/ 0 w 9690116"/>
              <a:gd name="connsiteY0" fmla="*/ 0 h 18288"/>
              <a:gd name="connsiteX1" fmla="*/ 498349 w 9690116"/>
              <a:gd name="connsiteY1" fmla="*/ 0 h 18288"/>
              <a:gd name="connsiteX2" fmla="*/ 899796 w 9690116"/>
              <a:gd name="connsiteY2" fmla="*/ 0 h 18288"/>
              <a:gd name="connsiteX3" fmla="*/ 1398145 w 9690116"/>
              <a:gd name="connsiteY3" fmla="*/ 0 h 18288"/>
              <a:gd name="connsiteX4" fmla="*/ 2090296 w 9690116"/>
              <a:gd name="connsiteY4" fmla="*/ 0 h 18288"/>
              <a:gd name="connsiteX5" fmla="*/ 2879349 w 9690116"/>
              <a:gd name="connsiteY5" fmla="*/ 0 h 18288"/>
              <a:gd name="connsiteX6" fmla="*/ 3765302 w 9690116"/>
              <a:gd name="connsiteY6" fmla="*/ 0 h 18288"/>
              <a:gd name="connsiteX7" fmla="*/ 4651256 w 9690116"/>
              <a:gd name="connsiteY7" fmla="*/ 0 h 18288"/>
              <a:gd name="connsiteX8" fmla="*/ 5246506 w 9690116"/>
              <a:gd name="connsiteY8" fmla="*/ 0 h 18288"/>
              <a:gd name="connsiteX9" fmla="*/ 6035558 w 9690116"/>
              <a:gd name="connsiteY9" fmla="*/ 0 h 18288"/>
              <a:gd name="connsiteX10" fmla="*/ 6727709 w 9690116"/>
              <a:gd name="connsiteY10" fmla="*/ 0 h 18288"/>
              <a:gd name="connsiteX11" fmla="*/ 7322959 w 9690116"/>
              <a:gd name="connsiteY11" fmla="*/ 0 h 18288"/>
              <a:gd name="connsiteX12" fmla="*/ 8112011 w 9690116"/>
              <a:gd name="connsiteY12" fmla="*/ 0 h 18288"/>
              <a:gd name="connsiteX13" fmla="*/ 8513459 w 9690116"/>
              <a:gd name="connsiteY13" fmla="*/ 0 h 18288"/>
              <a:gd name="connsiteX14" fmla="*/ 9690116 w 9690116"/>
              <a:gd name="connsiteY14" fmla="*/ 0 h 18288"/>
              <a:gd name="connsiteX15" fmla="*/ 9690116 w 9690116"/>
              <a:gd name="connsiteY15" fmla="*/ 18288 h 18288"/>
              <a:gd name="connsiteX16" fmla="*/ 8997965 w 9690116"/>
              <a:gd name="connsiteY16" fmla="*/ 18288 h 18288"/>
              <a:gd name="connsiteX17" fmla="*/ 8499616 w 9690116"/>
              <a:gd name="connsiteY17" fmla="*/ 18288 h 18288"/>
              <a:gd name="connsiteX18" fmla="*/ 7710564 w 9690116"/>
              <a:gd name="connsiteY18" fmla="*/ 18288 h 18288"/>
              <a:gd name="connsiteX19" fmla="*/ 7309116 w 9690116"/>
              <a:gd name="connsiteY19" fmla="*/ 18288 h 18288"/>
              <a:gd name="connsiteX20" fmla="*/ 6616965 w 9690116"/>
              <a:gd name="connsiteY20" fmla="*/ 18288 h 18288"/>
              <a:gd name="connsiteX21" fmla="*/ 6118616 w 9690116"/>
              <a:gd name="connsiteY21" fmla="*/ 18288 h 18288"/>
              <a:gd name="connsiteX22" fmla="*/ 5232663 w 9690116"/>
              <a:gd name="connsiteY22" fmla="*/ 18288 h 18288"/>
              <a:gd name="connsiteX23" fmla="*/ 4831215 w 9690116"/>
              <a:gd name="connsiteY23" fmla="*/ 18288 h 18288"/>
              <a:gd name="connsiteX24" fmla="*/ 4139064 w 9690116"/>
              <a:gd name="connsiteY24" fmla="*/ 18288 h 18288"/>
              <a:gd name="connsiteX25" fmla="*/ 3737616 w 9690116"/>
              <a:gd name="connsiteY25" fmla="*/ 18288 h 18288"/>
              <a:gd name="connsiteX26" fmla="*/ 3239267 w 9690116"/>
              <a:gd name="connsiteY26" fmla="*/ 18288 h 18288"/>
              <a:gd name="connsiteX27" fmla="*/ 2450215 w 9690116"/>
              <a:gd name="connsiteY27" fmla="*/ 18288 h 18288"/>
              <a:gd name="connsiteX28" fmla="*/ 1564262 w 9690116"/>
              <a:gd name="connsiteY28" fmla="*/ 18288 h 18288"/>
              <a:gd name="connsiteX29" fmla="*/ 1065913 w 9690116"/>
              <a:gd name="connsiteY29" fmla="*/ 18288 h 18288"/>
              <a:gd name="connsiteX30" fmla="*/ 0 w 9690116"/>
              <a:gd name="connsiteY30" fmla="*/ 18288 h 18288"/>
              <a:gd name="connsiteX31" fmla="*/ 0 w 9690116"/>
              <a:gd name="connsiteY3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690116" h="18288" fill="none" extrusionOk="0">
                <a:moveTo>
                  <a:pt x="0" y="0"/>
                </a:moveTo>
                <a:cubicBezTo>
                  <a:pt x="207323" y="-13267"/>
                  <a:pt x="243440" y="445"/>
                  <a:pt x="401448" y="0"/>
                </a:cubicBezTo>
                <a:cubicBezTo>
                  <a:pt x="576173" y="-25135"/>
                  <a:pt x="831539" y="-20422"/>
                  <a:pt x="996698" y="0"/>
                </a:cubicBezTo>
                <a:cubicBezTo>
                  <a:pt x="1183908" y="10056"/>
                  <a:pt x="1210399" y="-8290"/>
                  <a:pt x="1398145" y="0"/>
                </a:cubicBezTo>
                <a:cubicBezTo>
                  <a:pt x="1597424" y="8212"/>
                  <a:pt x="1729442" y="-38618"/>
                  <a:pt x="2090296" y="0"/>
                </a:cubicBezTo>
                <a:cubicBezTo>
                  <a:pt x="2432669" y="-3278"/>
                  <a:pt x="2581433" y="3638"/>
                  <a:pt x="2685546" y="0"/>
                </a:cubicBezTo>
                <a:cubicBezTo>
                  <a:pt x="2825372" y="29916"/>
                  <a:pt x="3257275" y="19929"/>
                  <a:pt x="3474599" y="0"/>
                </a:cubicBezTo>
                <a:cubicBezTo>
                  <a:pt x="3673157" y="5664"/>
                  <a:pt x="3952180" y="-32183"/>
                  <a:pt x="4360552" y="0"/>
                </a:cubicBezTo>
                <a:cubicBezTo>
                  <a:pt x="4780421" y="22654"/>
                  <a:pt x="4807537" y="-6757"/>
                  <a:pt x="5052703" y="0"/>
                </a:cubicBezTo>
                <a:cubicBezTo>
                  <a:pt x="5257986" y="25244"/>
                  <a:pt x="5668443" y="27408"/>
                  <a:pt x="5938657" y="0"/>
                </a:cubicBezTo>
                <a:cubicBezTo>
                  <a:pt x="6223807" y="19251"/>
                  <a:pt x="6451236" y="30394"/>
                  <a:pt x="6630808" y="0"/>
                </a:cubicBezTo>
                <a:cubicBezTo>
                  <a:pt x="6842913" y="-15203"/>
                  <a:pt x="6918587" y="5039"/>
                  <a:pt x="7032256" y="0"/>
                </a:cubicBezTo>
                <a:cubicBezTo>
                  <a:pt x="7178622" y="-37191"/>
                  <a:pt x="7352356" y="-14042"/>
                  <a:pt x="7530604" y="0"/>
                </a:cubicBezTo>
                <a:cubicBezTo>
                  <a:pt x="7709232" y="16983"/>
                  <a:pt x="7996693" y="28368"/>
                  <a:pt x="8416558" y="0"/>
                </a:cubicBezTo>
                <a:cubicBezTo>
                  <a:pt x="8851977" y="-48854"/>
                  <a:pt x="9323864" y="5389"/>
                  <a:pt x="9690116" y="0"/>
                </a:cubicBezTo>
                <a:cubicBezTo>
                  <a:pt x="9689828" y="5027"/>
                  <a:pt x="9690427" y="11343"/>
                  <a:pt x="9690116" y="18288"/>
                </a:cubicBezTo>
                <a:cubicBezTo>
                  <a:pt x="9345162" y="32532"/>
                  <a:pt x="9231460" y="-10261"/>
                  <a:pt x="8997965" y="18288"/>
                </a:cubicBezTo>
                <a:cubicBezTo>
                  <a:pt x="8758812" y="44136"/>
                  <a:pt x="8516725" y="58800"/>
                  <a:pt x="8305814" y="18288"/>
                </a:cubicBezTo>
                <a:cubicBezTo>
                  <a:pt x="8113485" y="-6743"/>
                  <a:pt x="7909267" y="-9638"/>
                  <a:pt x="7710564" y="18288"/>
                </a:cubicBezTo>
                <a:cubicBezTo>
                  <a:pt x="7499267" y="46202"/>
                  <a:pt x="7313051" y="-9075"/>
                  <a:pt x="7212215" y="18288"/>
                </a:cubicBezTo>
                <a:cubicBezTo>
                  <a:pt x="7085975" y="78"/>
                  <a:pt x="6678685" y="10549"/>
                  <a:pt x="6326261" y="18288"/>
                </a:cubicBezTo>
                <a:cubicBezTo>
                  <a:pt x="5955208" y="35387"/>
                  <a:pt x="5907395" y="35619"/>
                  <a:pt x="5634110" y="18288"/>
                </a:cubicBezTo>
                <a:cubicBezTo>
                  <a:pt x="5369211" y="11367"/>
                  <a:pt x="5220418" y="46261"/>
                  <a:pt x="4845058" y="18288"/>
                </a:cubicBezTo>
                <a:cubicBezTo>
                  <a:pt x="4491898" y="26763"/>
                  <a:pt x="4642521" y="17934"/>
                  <a:pt x="4443610" y="18288"/>
                </a:cubicBezTo>
                <a:cubicBezTo>
                  <a:pt x="4252608" y="4344"/>
                  <a:pt x="4155454" y="7512"/>
                  <a:pt x="3945262" y="18288"/>
                </a:cubicBezTo>
                <a:cubicBezTo>
                  <a:pt x="3707839" y="29129"/>
                  <a:pt x="3489628" y="44126"/>
                  <a:pt x="3253110" y="18288"/>
                </a:cubicBezTo>
                <a:cubicBezTo>
                  <a:pt x="3012032" y="22181"/>
                  <a:pt x="2677582" y="33440"/>
                  <a:pt x="2464058" y="18288"/>
                </a:cubicBezTo>
                <a:cubicBezTo>
                  <a:pt x="2275417" y="-16074"/>
                  <a:pt x="2168508" y="28606"/>
                  <a:pt x="2062610" y="18288"/>
                </a:cubicBezTo>
                <a:cubicBezTo>
                  <a:pt x="1955871" y="33608"/>
                  <a:pt x="1822738" y="-4892"/>
                  <a:pt x="1661163" y="18288"/>
                </a:cubicBezTo>
                <a:cubicBezTo>
                  <a:pt x="1500095" y="44366"/>
                  <a:pt x="1303426" y="36780"/>
                  <a:pt x="969012" y="18288"/>
                </a:cubicBezTo>
                <a:cubicBezTo>
                  <a:pt x="656903" y="53920"/>
                  <a:pt x="446939" y="31430"/>
                  <a:pt x="0" y="18288"/>
                </a:cubicBezTo>
                <a:cubicBezTo>
                  <a:pt x="-988" y="13328"/>
                  <a:pt x="989" y="7218"/>
                  <a:pt x="0" y="0"/>
                </a:cubicBezTo>
                <a:close/>
              </a:path>
              <a:path w="9690116" h="18288" stroke="0" extrusionOk="0">
                <a:moveTo>
                  <a:pt x="0" y="0"/>
                </a:moveTo>
                <a:cubicBezTo>
                  <a:pt x="75269" y="40415"/>
                  <a:pt x="303172" y="-21120"/>
                  <a:pt x="498349" y="0"/>
                </a:cubicBezTo>
                <a:cubicBezTo>
                  <a:pt x="693692" y="8506"/>
                  <a:pt x="703902" y="6717"/>
                  <a:pt x="899796" y="0"/>
                </a:cubicBezTo>
                <a:cubicBezTo>
                  <a:pt x="1102419" y="-16224"/>
                  <a:pt x="1290358" y="33751"/>
                  <a:pt x="1398145" y="0"/>
                </a:cubicBezTo>
                <a:cubicBezTo>
                  <a:pt x="1488840" y="-33325"/>
                  <a:pt x="1794298" y="51053"/>
                  <a:pt x="2090296" y="0"/>
                </a:cubicBezTo>
                <a:cubicBezTo>
                  <a:pt x="2415055" y="17034"/>
                  <a:pt x="2716708" y="47857"/>
                  <a:pt x="2879349" y="0"/>
                </a:cubicBezTo>
                <a:cubicBezTo>
                  <a:pt x="3085816" y="-86075"/>
                  <a:pt x="3546002" y="-7693"/>
                  <a:pt x="3765302" y="0"/>
                </a:cubicBezTo>
                <a:cubicBezTo>
                  <a:pt x="4041223" y="19613"/>
                  <a:pt x="4228076" y="-9077"/>
                  <a:pt x="4651256" y="0"/>
                </a:cubicBezTo>
                <a:cubicBezTo>
                  <a:pt x="5068563" y="16818"/>
                  <a:pt x="5081000" y="-9413"/>
                  <a:pt x="5246506" y="0"/>
                </a:cubicBezTo>
                <a:cubicBezTo>
                  <a:pt x="5433266" y="9906"/>
                  <a:pt x="5728681" y="-10894"/>
                  <a:pt x="6035558" y="0"/>
                </a:cubicBezTo>
                <a:cubicBezTo>
                  <a:pt x="6306163" y="8570"/>
                  <a:pt x="6446534" y="23758"/>
                  <a:pt x="6727709" y="0"/>
                </a:cubicBezTo>
                <a:cubicBezTo>
                  <a:pt x="7017758" y="-9289"/>
                  <a:pt x="7154031" y="-1839"/>
                  <a:pt x="7322959" y="0"/>
                </a:cubicBezTo>
                <a:cubicBezTo>
                  <a:pt x="7428006" y="27791"/>
                  <a:pt x="7689461" y="-8269"/>
                  <a:pt x="8112011" y="0"/>
                </a:cubicBezTo>
                <a:cubicBezTo>
                  <a:pt x="8491940" y="-42426"/>
                  <a:pt x="8414130" y="-10956"/>
                  <a:pt x="8513459" y="0"/>
                </a:cubicBezTo>
                <a:cubicBezTo>
                  <a:pt x="8610774" y="104813"/>
                  <a:pt x="9309241" y="-47522"/>
                  <a:pt x="9690116" y="0"/>
                </a:cubicBezTo>
                <a:cubicBezTo>
                  <a:pt x="9689746" y="7400"/>
                  <a:pt x="9689784" y="12214"/>
                  <a:pt x="9690116" y="18288"/>
                </a:cubicBezTo>
                <a:cubicBezTo>
                  <a:pt x="9525386" y="-8341"/>
                  <a:pt x="9222717" y="22000"/>
                  <a:pt x="8997965" y="18288"/>
                </a:cubicBezTo>
                <a:cubicBezTo>
                  <a:pt x="8772573" y="23138"/>
                  <a:pt x="8707453" y="8400"/>
                  <a:pt x="8499616" y="18288"/>
                </a:cubicBezTo>
                <a:cubicBezTo>
                  <a:pt x="8338022" y="31661"/>
                  <a:pt x="7972733" y="40553"/>
                  <a:pt x="7710564" y="18288"/>
                </a:cubicBezTo>
                <a:cubicBezTo>
                  <a:pt x="7490092" y="22293"/>
                  <a:pt x="7410014" y="30476"/>
                  <a:pt x="7309116" y="18288"/>
                </a:cubicBezTo>
                <a:cubicBezTo>
                  <a:pt x="7205095" y="23495"/>
                  <a:pt x="6862810" y="-22302"/>
                  <a:pt x="6616965" y="18288"/>
                </a:cubicBezTo>
                <a:cubicBezTo>
                  <a:pt x="6319701" y="31597"/>
                  <a:pt x="6325009" y="41762"/>
                  <a:pt x="6118616" y="18288"/>
                </a:cubicBezTo>
                <a:cubicBezTo>
                  <a:pt x="5873048" y="-46825"/>
                  <a:pt x="5633268" y="2658"/>
                  <a:pt x="5232663" y="18288"/>
                </a:cubicBezTo>
                <a:cubicBezTo>
                  <a:pt x="4852610" y="44127"/>
                  <a:pt x="4933787" y="-2492"/>
                  <a:pt x="4831215" y="18288"/>
                </a:cubicBezTo>
                <a:cubicBezTo>
                  <a:pt x="4758979" y="32402"/>
                  <a:pt x="4440670" y="-36796"/>
                  <a:pt x="4139064" y="18288"/>
                </a:cubicBezTo>
                <a:cubicBezTo>
                  <a:pt x="3858531" y="23737"/>
                  <a:pt x="3916580" y="54829"/>
                  <a:pt x="3737616" y="18288"/>
                </a:cubicBezTo>
                <a:cubicBezTo>
                  <a:pt x="3542634" y="-20901"/>
                  <a:pt x="3436149" y="26659"/>
                  <a:pt x="3239267" y="18288"/>
                </a:cubicBezTo>
                <a:cubicBezTo>
                  <a:pt x="3027053" y="24247"/>
                  <a:pt x="2819710" y="64984"/>
                  <a:pt x="2450215" y="18288"/>
                </a:cubicBezTo>
                <a:cubicBezTo>
                  <a:pt x="2090412" y="-3244"/>
                  <a:pt x="1779090" y="-27168"/>
                  <a:pt x="1564262" y="18288"/>
                </a:cubicBezTo>
                <a:cubicBezTo>
                  <a:pt x="1357347" y="41330"/>
                  <a:pt x="1192018" y="-3522"/>
                  <a:pt x="1065913" y="18288"/>
                </a:cubicBezTo>
                <a:cubicBezTo>
                  <a:pt x="883499" y="7623"/>
                  <a:pt x="276231" y="6599"/>
                  <a:pt x="0" y="18288"/>
                </a:cubicBezTo>
                <a:cubicBezTo>
                  <a:pt x="1861" y="14474"/>
                  <a:pt x="498" y="8746"/>
                  <a:pt x="0" y="0"/>
                </a:cubicBezTo>
                <a:close/>
              </a:path>
              <a:path w="9690116" h="18288" fill="none" stroke="0" extrusionOk="0">
                <a:moveTo>
                  <a:pt x="0" y="0"/>
                </a:moveTo>
                <a:cubicBezTo>
                  <a:pt x="189719" y="-9807"/>
                  <a:pt x="241426" y="-10316"/>
                  <a:pt x="401448" y="0"/>
                </a:cubicBezTo>
                <a:cubicBezTo>
                  <a:pt x="528713" y="1834"/>
                  <a:pt x="798157" y="1339"/>
                  <a:pt x="996698" y="0"/>
                </a:cubicBezTo>
                <a:cubicBezTo>
                  <a:pt x="1175691" y="9596"/>
                  <a:pt x="1204690" y="-10380"/>
                  <a:pt x="1398145" y="0"/>
                </a:cubicBezTo>
                <a:cubicBezTo>
                  <a:pt x="1597638" y="27843"/>
                  <a:pt x="1785075" y="-9236"/>
                  <a:pt x="2090296" y="0"/>
                </a:cubicBezTo>
                <a:cubicBezTo>
                  <a:pt x="2433940" y="28897"/>
                  <a:pt x="2558221" y="-22106"/>
                  <a:pt x="2685546" y="0"/>
                </a:cubicBezTo>
                <a:cubicBezTo>
                  <a:pt x="2799815" y="-29294"/>
                  <a:pt x="3262616" y="29620"/>
                  <a:pt x="3474599" y="0"/>
                </a:cubicBezTo>
                <a:cubicBezTo>
                  <a:pt x="3734763" y="-3709"/>
                  <a:pt x="3879536" y="-40040"/>
                  <a:pt x="4360552" y="0"/>
                </a:cubicBezTo>
                <a:cubicBezTo>
                  <a:pt x="4778848" y="18782"/>
                  <a:pt x="4809178" y="-12165"/>
                  <a:pt x="5052703" y="0"/>
                </a:cubicBezTo>
                <a:cubicBezTo>
                  <a:pt x="5331946" y="-46878"/>
                  <a:pt x="5643844" y="14734"/>
                  <a:pt x="5938657" y="0"/>
                </a:cubicBezTo>
                <a:cubicBezTo>
                  <a:pt x="6211681" y="-57228"/>
                  <a:pt x="6437571" y="10877"/>
                  <a:pt x="6630808" y="0"/>
                </a:cubicBezTo>
                <a:cubicBezTo>
                  <a:pt x="6858094" y="-9410"/>
                  <a:pt x="6893124" y="5663"/>
                  <a:pt x="7032256" y="0"/>
                </a:cubicBezTo>
                <a:cubicBezTo>
                  <a:pt x="7175636" y="-9152"/>
                  <a:pt x="7323134" y="22256"/>
                  <a:pt x="7530604" y="0"/>
                </a:cubicBezTo>
                <a:cubicBezTo>
                  <a:pt x="7658815" y="28104"/>
                  <a:pt x="7999443" y="20338"/>
                  <a:pt x="8416558" y="0"/>
                </a:cubicBezTo>
                <a:cubicBezTo>
                  <a:pt x="8854021" y="-116689"/>
                  <a:pt x="9258240" y="-5874"/>
                  <a:pt x="9690116" y="0"/>
                </a:cubicBezTo>
                <a:cubicBezTo>
                  <a:pt x="9689228" y="3969"/>
                  <a:pt x="9690885" y="9616"/>
                  <a:pt x="9690116" y="18288"/>
                </a:cubicBezTo>
                <a:cubicBezTo>
                  <a:pt x="9364130" y="10335"/>
                  <a:pt x="9206444" y="-8025"/>
                  <a:pt x="8997965" y="18288"/>
                </a:cubicBezTo>
                <a:cubicBezTo>
                  <a:pt x="8761297" y="60663"/>
                  <a:pt x="8482623" y="9563"/>
                  <a:pt x="8305814" y="18288"/>
                </a:cubicBezTo>
                <a:cubicBezTo>
                  <a:pt x="8084776" y="21011"/>
                  <a:pt x="7927472" y="-34687"/>
                  <a:pt x="7710564" y="18288"/>
                </a:cubicBezTo>
                <a:cubicBezTo>
                  <a:pt x="7495328" y="21685"/>
                  <a:pt x="7310053" y="-16787"/>
                  <a:pt x="7212215" y="18288"/>
                </a:cubicBezTo>
                <a:cubicBezTo>
                  <a:pt x="7064961" y="-35062"/>
                  <a:pt x="6659629" y="-22941"/>
                  <a:pt x="6326261" y="18288"/>
                </a:cubicBezTo>
                <a:cubicBezTo>
                  <a:pt x="5967802" y="24434"/>
                  <a:pt x="5908095" y="35490"/>
                  <a:pt x="5634110" y="18288"/>
                </a:cubicBezTo>
                <a:cubicBezTo>
                  <a:pt x="5373670" y="-16363"/>
                  <a:pt x="5234916" y="39670"/>
                  <a:pt x="4845058" y="18288"/>
                </a:cubicBezTo>
                <a:cubicBezTo>
                  <a:pt x="4460923" y="-7775"/>
                  <a:pt x="4618733" y="28118"/>
                  <a:pt x="4443610" y="18288"/>
                </a:cubicBezTo>
                <a:cubicBezTo>
                  <a:pt x="4237875" y="18641"/>
                  <a:pt x="4158518" y="5615"/>
                  <a:pt x="3945262" y="18288"/>
                </a:cubicBezTo>
                <a:cubicBezTo>
                  <a:pt x="3692208" y="-1562"/>
                  <a:pt x="3517637" y="17532"/>
                  <a:pt x="3253110" y="18288"/>
                </a:cubicBezTo>
                <a:cubicBezTo>
                  <a:pt x="3013333" y="18756"/>
                  <a:pt x="2690962" y="48667"/>
                  <a:pt x="2464058" y="18288"/>
                </a:cubicBezTo>
                <a:cubicBezTo>
                  <a:pt x="2279617" y="7968"/>
                  <a:pt x="2177178" y="14052"/>
                  <a:pt x="2062610" y="18288"/>
                </a:cubicBezTo>
                <a:cubicBezTo>
                  <a:pt x="1946237" y="29137"/>
                  <a:pt x="1848033" y="22199"/>
                  <a:pt x="1661163" y="18288"/>
                </a:cubicBezTo>
                <a:cubicBezTo>
                  <a:pt x="1516893" y="57625"/>
                  <a:pt x="1303570" y="-5905"/>
                  <a:pt x="969012" y="18288"/>
                </a:cubicBezTo>
                <a:cubicBezTo>
                  <a:pt x="609414" y="40177"/>
                  <a:pt x="426498" y="44173"/>
                  <a:pt x="0" y="18288"/>
                </a:cubicBezTo>
                <a:cubicBezTo>
                  <a:pt x="-886" y="11829"/>
                  <a:pt x="676" y="8034"/>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custGeom>
                    <a:avLst/>
                    <a:gdLst>
                      <a:gd name="connsiteX0" fmla="*/ 0 w 9690116"/>
                      <a:gd name="connsiteY0" fmla="*/ 0 h 18288"/>
                      <a:gd name="connsiteX1" fmla="*/ 401448 w 9690116"/>
                      <a:gd name="connsiteY1" fmla="*/ 0 h 18288"/>
                      <a:gd name="connsiteX2" fmla="*/ 996698 w 9690116"/>
                      <a:gd name="connsiteY2" fmla="*/ 0 h 18288"/>
                      <a:gd name="connsiteX3" fmla="*/ 1398145 w 9690116"/>
                      <a:gd name="connsiteY3" fmla="*/ 0 h 18288"/>
                      <a:gd name="connsiteX4" fmla="*/ 2090296 w 9690116"/>
                      <a:gd name="connsiteY4" fmla="*/ 0 h 18288"/>
                      <a:gd name="connsiteX5" fmla="*/ 2685546 w 9690116"/>
                      <a:gd name="connsiteY5" fmla="*/ 0 h 18288"/>
                      <a:gd name="connsiteX6" fmla="*/ 3474599 w 9690116"/>
                      <a:gd name="connsiteY6" fmla="*/ 0 h 18288"/>
                      <a:gd name="connsiteX7" fmla="*/ 4360552 w 9690116"/>
                      <a:gd name="connsiteY7" fmla="*/ 0 h 18288"/>
                      <a:gd name="connsiteX8" fmla="*/ 5052703 w 9690116"/>
                      <a:gd name="connsiteY8" fmla="*/ 0 h 18288"/>
                      <a:gd name="connsiteX9" fmla="*/ 5938657 w 9690116"/>
                      <a:gd name="connsiteY9" fmla="*/ 0 h 18288"/>
                      <a:gd name="connsiteX10" fmla="*/ 6630808 w 9690116"/>
                      <a:gd name="connsiteY10" fmla="*/ 0 h 18288"/>
                      <a:gd name="connsiteX11" fmla="*/ 7032256 w 9690116"/>
                      <a:gd name="connsiteY11" fmla="*/ 0 h 18288"/>
                      <a:gd name="connsiteX12" fmla="*/ 7530604 w 9690116"/>
                      <a:gd name="connsiteY12" fmla="*/ 0 h 18288"/>
                      <a:gd name="connsiteX13" fmla="*/ 8416558 w 9690116"/>
                      <a:gd name="connsiteY13" fmla="*/ 0 h 18288"/>
                      <a:gd name="connsiteX14" fmla="*/ 9690116 w 9690116"/>
                      <a:gd name="connsiteY14" fmla="*/ 0 h 18288"/>
                      <a:gd name="connsiteX15" fmla="*/ 9690116 w 9690116"/>
                      <a:gd name="connsiteY15" fmla="*/ 18288 h 18288"/>
                      <a:gd name="connsiteX16" fmla="*/ 8997965 w 9690116"/>
                      <a:gd name="connsiteY16" fmla="*/ 18288 h 18288"/>
                      <a:gd name="connsiteX17" fmla="*/ 8305814 w 9690116"/>
                      <a:gd name="connsiteY17" fmla="*/ 18288 h 18288"/>
                      <a:gd name="connsiteX18" fmla="*/ 7710564 w 9690116"/>
                      <a:gd name="connsiteY18" fmla="*/ 18288 h 18288"/>
                      <a:gd name="connsiteX19" fmla="*/ 7212215 w 9690116"/>
                      <a:gd name="connsiteY19" fmla="*/ 18288 h 18288"/>
                      <a:gd name="connsiteX20" fmla="*/ 6326261 w 9690116"/>
                      <a:gd name="connsiteY20" fmla="*/ 18288 h 18288"/>
                      <a:gd name="connsiteX21" fmla="*/ 5634110 w 9690116"/>
                      <a:gd name="connsiteY21" fmla="*/ 18288 h 18288"/>
                      <a:gd name="connsiteX22" fmla="*/ 4845058 w 9690116"/>
                      <a:gd name="connsiteY22" fmla="*/ 18288 h 18288"/>
                      <a:gd name="connsiteX23" fmla="*/ 4443610 w 9690116"/>
                      <a:gd name="connsiteY23" fmla="*/ 18288 h 18288"/>
                      <a:gd name="connsiteX24" fmla="*/ 3945262 w 9690116"/>
                      <a:gd name="connsiteY24" fmla="*/ 18288 h 18288"/>
                      <a:gd name="connsiteX25" fmla="*/ 3253110 w 9690116"/>
                      <a:gd name="connsiteY25" fmla="*/ 18288 h 18288"/>
                      <a:gd name="connsiteX26" fmla="*/ 2464058 w 9690116"/>
                      <a:gd name="connsiteY26" fmla="*/ 18288 h 18288"/>
                      <a:gd name="connsiteX27" fmla="*/ 2062610 w 9690116"/>
                      <a:gd name="connsiteY27" fmla="*/ 18288 h 18288"/>
                      <a:gd name="connsiteX28" fmla="*/ 1661163 w 9690116"/>
                      <a:gd name="connsiteY28" fmla="*/ 18288 h 18288"/>
                      <a:gd name="connsiteX29" fmla="*/ 969012 w 9690116"/>
                      <a:gd name="connsiteY29" fmla="*/ 18288 h 18288"/>
                      <a:gd name="connsiteX30" fmla="*/ 0 w 9690116"/>
                      <a:gd name="connsiteY30" fmla="*/ 18288 h 18288"/>
                      <a:gd name="connsiteX31" fmla="*/ 0 w 9690116"/>
                      <a:gd name="connsiteY3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690116" h="18288" fill="none" extrusionOk="0">
                        <a:moveTo>
                          <a:pt x="0" y="0"/>
                        </a:moveTo>
                        <a:cubicBezTo>
                          <a:pt x="197766" y="-13508"/>
                          <a:pt x="246826" y="-4079"/>
                          <a:pt x="401448" y="0"/>
                        </a:cubicBezTo>
                        <a:cubicBezTo>
                          <a:pt x="556070" y="4079"/>
                          <a:pt x="821437" y="-11539"/>
                          <a:pt x="996698" y="0"/>
                        </a:cubicBezTo>
                        <a:cubicBezTo>
                          <a:pt x="1171959" y="11539"/>
                          <a:pt x="1214385" y="-15359"/>
                          <a:pt x="1398145" y="0"/>
                        </a:cubicBezTo>
                        <a:cubicBezTo>
                          <a:pt x="1581905" y="15359"/>
                          <a:pt x="1761421" y="-21567"/>
                          <a:pt x="2090296" y="0"/>
                        </a:cubicBezTo>
                        <a:cubicBezTo>
                          <a:pt x="2419171" y="21567"/>
                          <a:pt x="2559321" y="-4151"/>
                          <a:pt x="2685546" y="0"/>
                        </a:cubicBezTo>
                        <a:cubicBezTo>
                          <a:pt x="2811771" y="4151"/>
                          <a:pt x="3269353" y="17541"/>
                          <a:pt x="3474599" y="0"/>
                        </a:cubicBezTo>
                        <a:cubicBezTo>
                          <a:pt x="3679845" y="-17541"/>
                          <a:pt x="3940658" y="-21516"/>
                          <a:pt x="4360552" y="0"/>
                        </a:cubicBezTo>
                        <a:cubicBezTo>
                          <a:pt x="4780446" y="21516"/>
                          <a:pt x="4808297" y="-9645"/>
                          <a:pt x="5052703" y="0"/>
                        </a:cubicBezTo>
                        <a:cubicBezTo>
                          <a:pt x="5297109" y="9645"/>
                          <a:pt x="5661851" y="28855"/>
                          <a:pt x="5938657" y="0"/>
                        </a:cubicBezTo>
                        <a:cubicBezTo>
                          <a:pt x="6215463" y="-28855"/>
                          <a:pt x="6415764" y="16910"/>
                          <a:pt x="6630808" y="0"/>
                        </a:cubicBezTo>
                        <a:cubicBezTo>
                          <a:pt x="6845852" y="-16910"/>
                          <a:pt x="6904538" y="8791"/>
                          <a:pt x="7032256" y="0"/>
                        </a:cubicBezTo>
                        <a:cubicBezTo>
                          <a:pt x="7159974" y="-8791"/>
                          <a:pt x="7345333" y="-12237"/>
                          <a:pt x="7530604" y="0"/>
                        </a:cubicBezTo>
                        <a:cubicBezTo>
                          <a:pt x="7715875" y="12237"/>
                          <a:pt x="7997054" y="14106"/>
                          <a:pt x="8416558" y="0"/>
                        </a:cubicBezTo>
                        <a:cubicBezTo>
                          <a:pt x="8836062" y="-14106"/>
                          <a:pt x="9254602" y="15983"/>
                          <a:pt x="9690116" y="0"/>
                        </a:cubicBezTo>
                        <a:cubicBezTo>
                          <a:pt x="9689431" y="4437"/>
                          <a:pt x="9690646" y="10717"/>
                          <a:pt x="9690116" y="18288"/>
                        </a:cubicBezTo>
                        <a:cubicBezTo>
                          <a:pt x="9365658" y="25716"/>
                          <a:pt x="9229498" y="-13888"/>
                          <a:pt x="8997965" y="18288"/>
                        </a:cubicBezTo>
                        <a:cubicBezTo>
                          <a:pt x="8766432" y="50464"/>
                          <a:pt x="8491807" y="39704"/>
                          <a:pt x="8305814" y="18288"/>
                        </a:cubicBezTo>
                        <a:cubicBezTo>
                          <a:pt x="8119821" y="-3128"/>
                          <a:pt x="7917354" y="-4208"/>
                          <a:pt x="7710564" y="18288"/>
                        </a:cubicBezTo>
                        <a:cubicBezTo>
                          <a:pt x="7503774" y="40784"/>
                          <a:pt x="7318285" y="-63"/>
                          <a:pt x="7212215" y="18288"/>
                        </a:cubicBezTo>
                        <a:cubicBezTo>
                          <a:pt x="7106145" y="36639"/>
                          <a:pt x="6689126" y="9960"/>
                          <a:pt x="6326261" y="18288"/>
                        </a:cubicBezTo>
                        <a:cubicBezTo>
                          <a:pt x="5963396" y="26616"/>
                          <a:pt x="5907887" y="37405"/>
                          <a:pt x="5634110" y="18288"/>
                        </a:cubicBezTo>
                        <a:cubicBezTo>
                          <a:pt x="5360333" y="-829"/>
                          <a:pt x="5232069" y="33130"/>
                          <a:pt x="4845058" y="18288"/>
                        </a:cubicBezTo>
                        <a:cubicBezTo>
                          <a:pt x="4458047" y="3446"/>
                          <a:pt x="4639918" y="23996"/>
                          <a:pt x="4443610" y="18288"/>
                        </a:cubicBezTo>
                        <a:cubicBezTo>
                          <a:pt x="4247302" y="12580"/>
                          <a:pt x="4157827" y="1510"/>
                          <a:pt x="3945262" y="18288"/>
                        </a:cubicBezTo>
                        <a:cubicBezTo>
                          <a:pt x="3732697" y="35066"/>
                          <a:pt x="3487961" y="28578"/>
                          <a:pt x="3253110" y="18288"/>
                        </a:cubicBezTo>
                        <a:cubicBezTo>
                          <a:pt x="3018259" y="7998"/>
                          <a:pt x="2658344" y="31264"/>
                          <a:pt x="2464058" y="18288"/>
                        </a:cubicBezTo>
                        <a:cubicBezTo>
                          <a:pt x="2269772" y="5312"/>
                          <a:pt x="2174296" y="11714"/>
                          <a:pt x="2062610" y="18288"/>
                        </a:cubicBezTo>
                        <a:cubicBezTo>
                          <a:pt x="1950924" y="24862"/>
                          <a:pt x="1824361" y="3393"/>
                          <a:pt x="1661163" y="18288"/>
                        </a:cubicBezTo>
                        <a:cubicBezTo>
                          <a:pt x="1497965" y="33183"/>
                          <a:pt x="1307424" y="4577"/>
                          <a:pt x="969012" y="18288"/>
                        </a:cubicBezTo>
                        <a:cubicBezTo>
                          <a:pt x="630600" y="31999"/>
                          <a:pt x="438139" y="28309"/>
                          <a:pt x="0" y="18288"/>
                        </a:cubicBezTo>
                        <a:cubicBezTo>
                          <a:pt x="-540" y="12521"/>
                          <a:pt x="894" y="7749"/>
                          <a:pt x="0" y="0"/>
                        </a:cubicBezTo>
                        <a:close/>
                      </a:path>
                      <a:path w="9690116" h="18288" stroke="0" extrusionOk="0">
                        <a:moveTo>
                          <a:pt x="0" y="0"/>
                        </a:moveTo>
                        <a:cubicBezTo>
                          <a:pt x="100513" y="13320"/>
                          <a:pt x="304777" y="-7434"/>
                          <a:pt x="498349" y="0"/>
                        </a:cubicBezTo>
                        <a:cubicBezTo>
                          <a:pt x="691921" y="7434"/>
                          <a:pt x="706507" y="7860"/>
                          <a:pt x="899796" y="0"/>
                        </a:cubicBezTo>
                        <a:cubicBezTo>
                          <a:pt x="1093085" y="-7860"/>
                          <a:pt x="1291661" y="14028"/>
                          <a:pt x="1398145" y="0"/>
                        </a:cubicBezTo>
                        <a:cubicBezTo>
                          <a:pt x="1504629" y="-14028"/>
                          <a:pt x="1755231" y="23736"/>
                          <a:pt x="2090296" y="0"/>
                        </a:cubicBezTo>
                        <a:cubicBezTo>
                          <a:pt x="2425361" y="-23736"/>
                          <a:pt x="2701005" y="26562"/>
                          <a:pt x="2879349" y="0"/>
                        </a:cubicBezTo>
                        <a:cubicBezTo>
                          <a:pt x="3057693" y="-26562"/>
                          <a:pt x="3502216" y="-30797"/>
                          <a:pt x="3765302" y="0"/>
                        </a:cubicBezTo>
                        <a:cubicBezTo>
                          <a:pt x="4028388" y="30797"/>
                          <a:pt x="4232775" y="-16690"/>
                          <a:pt x="4651256" y="0"/>
                        </a:cubicBezTo>
                        <a:cubicBezTo>
                          <a:pt x="5069737" y="16690"/>
                          <a:pt x="5080094" y="-18308"/>
                          <a:pt x="5246506" y="0"/>
                        </a:cubicBezTo>
                        <a:cubicBezTo>
                          <a:pt x="5412918" y="18308"/>
                          <a:pt x="5739140" y="-9946"/>
                          <a:pt x="6035558" y="0"/>
                        </a:cubicBezTo>
                        <a:cubicBezTo>
                          <a:pt x="6331976" y="9946"/>
                          <a:pt x="6464324" y="2336"/>
                          <a:pt x="6727709" y="0"/>
                        </a:cubicBezTo>
                        <a:cubicBezTo>
                          <a:pt x="6991094" y="-2336"/>
                          <a:pt x="7174737" y="-23702"/>
                          <a:pt x="7322959" y="0"/>
                        </a:cubicBezTo>
                        <a:cubicBezTo>
                          <a:pt x="7471181" y="23702"/>
                          <a:pt x="7728709" y="39356"/>
                          <a:pt x="8112011" y="0"/>
                        </a:cubicBezTo>
                        <a:cubicBezTo>
                          <a:pt x="8495313" y="-39356"/>
                          <a:pt x="8418665" y="-9035"/>
                          <a:pt x="8513459" y="0"/>
                        </a:cubicBezTo>
                        <a:cubicBezTo>
                          <a:pt x="8608253" y="9035"/>
                          <a:pt x="9305030" y="-32218"/>
                          <a:pt x="9690116" y="0"/>
                        </a:cubicBezTo>
                        <a:cubicBezTo>
                          <a:pt x="9690211" y="8251"/>
                          <a:pt x="9689990" y="12333"/>
                          <a:pt x="9690116" y="18288"/>
                        </a:cubicBezTo>
                        <a:cubicBezTo>
                          <a:pt x="9505976" y="24156"/>
                          <a:pt x="9224134" y="11022"/>
                          <a:pt x="8997965" y="18288"/>
                        </a:cubicBezTo>
                        <a:cubicBezTo>
                          <a:pt x="8771796" y="25554"/>
                          <a:pt x="8696486" y="-1547"/>
                          <a:pt x="8499616" y="18288"/>
                        </a:cubicBezTo>
                        <a:cubicBezTo>
                          <a:pt x="8302746" y="38123"/>
                          <a:pt x="7941015" y="3293"/>
                          <a:pt x="7710564" y="18288"/>
                        </a:cubicBezTo>
                        <a:cubicBezTo>
                          <a:pt x="7480113" y="33283"/>
                          <a:pt x="7420322" y="34699"/>
                          <a:pt x="7309116" y="18288"/>
                        </a:cubicBezTo>
                        <a:cubicBezTo>
                          <a:pt x="7197910" y="1877"/>
                          <a:pt x="6915778" y="5146"/>
                          <a:pt x="6616965" y="18288"/>
                        </a:cubicBezTo>
                        <a:cubicBezTo>
                          <a:pt x="6318152" y="31430"/>
                          <a:pt x="6325144" y="42420"/>
                          <a:pt x="6118616" y="18288"/>
                        </a:cubicBezTo>
                        <a:cubicBezTo>
                          <a:pt x="5912088" y="-5844"/>
                          <a:pt x="5603195" y="-10559"/>
                          <a:pt x="5232663" y="18288"/>
                        </a:cubicBezTo>
                        <a:cubicBezTo>
                          <a:pt x="4862131" y="47135"/>
                          <a:pt x="4925306" y="11121"/>
                          <a:pt x="4831215" y="18288"/>
                        </a:cubicBezTo>
                        <a:cubicBezTo>
                          <a:pt x="4737124" y="25455"/>
                          <a:pt x="4433987" y="14009"/>
                          <a:pt x="4139064" y="18288"/>
                        </a:cubicBezTo>
                        <a:cubicBezTo>
                          <a:pt x="3844141" y="22567"/>
                          <a:pt x="3926586" y="37630"/>
                          <a:pt x="3737616" y="18288"/>
                        </a:cubicBezTo>
                        <a:cubicBezTo>
                          <a:pt x="3548646" y="-1054"/>
                          <a:pt x="3433801" y="33051"/>
                          <a:pt x="3239267" y="18288"/>
                        </a:cubicBezTo>
                        <a:cubicBezTo>
                          <a:pt x="3044733" y="3525"/>
                          <a:pt x="2819864" y="48531"/>
                          <a:pt x="2450215" y="18288"/>
                        </a:cubicBezTo>
                        <a:cubicBezTo>
                          <a:pt x="2080566" y="-11955"/>
                          <a:pt x="1764095" y="-9745"/>
                          <a:pt x="1564262" y="18288"/>
                        </a:cubicBezTo>
                        <a:cubicBezTo>
                          <a:pt x="1364429" y="46321"/>
                          <a:pt x="1203600" y="-2845"/>
                          <a:pt x="1065913" y="18288"/>
                        </a:cubicBezTo>
                        <a:cubicBezTo>
                          <a:pt x="928226" y="39421"/>
                          <a:pt x="280627" y="-33235"/>
                          <a:pt x="0" y="18288"/>
                        </a:cubicBezTo>
                        <a:cubicBezTo>
                          <a:pt x="641" y="14236"/>
                          <a:pt x="889" y="755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CE0BD265-C8B0-E2CF-8F47-090B26A98293}"/>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2861904891"/>
              </p:ext>
            </p:extLst>
          </p:nvPr>
        </p:nvGraphicFramePr>
        <p:xfrm>
          <a:off x="837981" y="2004446"/>
          <a:ext cx="10512862" cy="41768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7C240232-79AD-570D-6672-C069819759AF}"/>
              </a:ext>
            </a:extLst>
          </p:cNvPr>
          <p:cNvSpPr>
            <a:spLocks noGrp="1"/>
          </p:cNvSpPr>
          <p:nvPr>
            <p:ph type="title"/>
          </p:nvPr>
        </p:nvSpPr>
        <p:spPr>
          <a:xfrm>
            <a:off x="837981" y="365125"/>
            <a:ext cx="10512862" cy="1325563"/>
          </a:xfrm>
        </p:spPr>
        <p:txBody>
          <a:bodyPr>
            <a:normAutofit/>
          </a:bodyPr>
          <a:lstStyle/>
          <a:p>
            <a:r>
              <a:rPr lang="en-US" sz="5300" dirty="0">
                <a:solidFill>
                  <a:schemeClr val="bg1"/>
                </a:solidFill>
              </a:rPr>
              <a:t>CIA Roles and Responsibilities</a:t>
            </a:r>
          </a:p>
        </p:txBody>
      </p:sp>
    </p:spTree>
    <p:extLst>
      <p:ext uri="{BB962C8B-B14F-4D97-AF65-F5344CB8AC3E}">
        <p14:creationId xmlns:p14="http://schemas.microsoft.com/office/powerpoint/2010/main" val="4050469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998368"/>
            <a:ext cx="1169201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0397"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059090C-858B-A81D-D56F-9AD179E7D250}"/>
              </a:ext>
            </a:extLst>
          </p:cNvPr>
          <p:cNvSpPr>
            <a:spLocks noGrp="1"/>
          </p:cNvSpPr>
          <p:nvPr>
            <p:ph idx="1"/>
          </p:nvPr>
        </p:nvSpPr>
        <p:spPr>
          <a:xfrm>
            <a:off x="793453" y="2599509"/>
            <a:ext cx="10141026" cy="3435531"/>
          </a:xfrm>
        </p:spPr>
        <p:txBody>
          <a:bodyPr anchor="ctr">
            <a:normAutofit/>
          </a:bodyPr>
          <a:lstStyle/>
          <a:p>
            <a:r>
              <a:rPr lang="en-US" sz="2400" dirty="0"/>
              <a:t>Accessible Course Materials</a:t>
            </a:r>
          </a:p>
          <a:p>
            <a:pPr lvl="1"/>
            <a:r>
              <a:rPr lang="en-US" sz="2400" dirty="0"/>
              <a:t>AA Unit and Alternate Format Assistants</a:t>
            </a:r>
          </a:p>
          <a:p>
            <a:r>
              <a:rPr lang="en-US" sz="2400" dirty="0"/>
              <a:t>Notetaking Technology</a:t>
            </a:r>
          </a:p>
          <a:p>
            <a:pPr lvl="1"/>
            <a:r>
              <a:rPr lang="en-US" sz="2400" dirty="0"/>
              <a:t>Assistive Technology Assistants</a:t>
            </a:r>
          </a:p>
          <a:p>
            <a:r>
              <a:rPr lang="en-US" sz="2400" dirty="0"/>
              <a:t>Assistive Technology Software and Applications</a:t>
            </a:r>
          </a:p>
          <a:p>
            <a:pPr lvl="1"/>
            <a:r>
              <a:rPr lang="en-US" sz="2400" dirty="0"/>
              <a:t>Assistive Technology Assistants</a:t>
            </a:r>
          </a:p>
          <a:p>
            <a:r>
              <a:rPr lang="en-US" sz="2400" dirty="0"/>
              <a:t>Captioned Media, Audio Description and CART/ASL</a:t>
            </a:r>
          </a:p>
          <a:p>
            <a:pPr lvl="1"/>
            <a:r>
              <a:rPr lang="en-US" sz="2400" dirty="0"/>
              <a:t>Communication Access Assistants</a:t>
            </a:r>
          </a:p>
        </p:txBody>
      </p:sp>
      <p:sp>
        <p:nvSpPr>
          <p:cNvPr id="2" name="Title 1">
            <a:extLst>
              <a:ext uri="{FF2B5EF4-FFF2-40B4-BE49-F238E27FC236}">
                <a16:creationId xmlns:a16="http://schemas.microsoft.com/office/drawing/2014/main" id="{A8023DB5-88AB-304E-0CB1-D2B0846D4C2E}"/>
              </a:ext>
            </a:extLst>
          </p:cNvPr>
          <p:cNvSpPr>
            <a:spLocks noGrp="1"/>
          </p:cNvSpPr>
          <p:nvPr>
            <p:ph type="title"/>
          </p:nvPr>
        </p:nvSpPr>
        <p:spPr>
          <a:xfrm>
            <a:off x="808427" y="386930"/>
            <a:ext cx="9234295" cy="1188950"/>
          </a:xfrm>
        </p:spPr>
        <p:txBody>
          <a:bodyPr anchor="b">
            <a:normAutofit/>
          </a:bodyPr>
          <a:lstStyle/>
          <a:p>
            <a:r>
              <a:rPr lang="en-US" sz="3700"/>
              <a:t>Accommodations Facilitated by the SWAT Team</a:t>
            </a:r>
          </a:p>
        </p:txBody>
      </p:sp>
    </p:spTree>
    <p:extLst>
      <p:ext uri="{BB962C8B-B14F-4D97-AF65-F5344CB8AC3E}">
        <p14:creationId xmlns:p14="http://schemas.microsoft.com/office/powerpoint/2010/main" val="2558595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3063</TotalTime>
  <Words>1964</Words>
  <Application>Microsoft Macintosh PowerPoint</Application>
  <PresentationFormat>Custom</PresentationFormat>
  <Paragraphs>284</Paragraphs>
  <Slides>41</Slides>
  <Notes>33</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Aptos</vt:lpstr>
      <vt:lpstr>Aptos Display</vt:lpstr>
      <vt:lpstr>Arial</vt:lpstr>
      <vt:lpstr>Calibri</vt:lpstr>
      <vt:lpstr>Corbel</vt:lpstr>
      <vt:lpstr>Office Theme</vt:lpstr>
      <vt:lpstr>The SWAT Team: Developing Student Workers to Implement Accessibility on Campus</vt:lpstr>
      <vt:lpstr>About Student Accessibility Services at Yale University</vt:lpstr>
      <vt:lpstr>Overview</vt:lpstr>
      <vt:lpstr>Important Considerations</vt:lpstr>
      <vt:lpstr>The Student Workers in Assistive Technology (SWAT) Team</vt:lpstr>
      <vt:lpstr>Accessibility Assistant (AA) Unit</vt:lpstr>
      <vt:lpstr>Communication Interpretation and Assistive Technology (CIA) Unit</vt:lpstr>
      <vt:lpstr>CIA Roles and Responsibilities</vt:lpstr>
      <vt:lpstr>Accommodations Facilitated by the SWAT Team</vt:lpstr>
      <vt:lpstr>Leadership Development and Oversight</vt:lpstr>
      <vt:lpstr>Questions to Consider</vt:lpstr>
      <vt:lpstr>Building the SWAT Team</vt:lpstr>
      <vt:lpstr>Year 1: Assessment</vt:lpstr>
      <vt:lpstr>Assessment of AT Services</vt:lpstr>
      <vt:lpstr>Adapt and Start Small</vt:lpstr>
      <vt:lpstr>Build the Base</vt:lpstr>
      <vt:lpstr>Activity Time!</vt:lpstr>
      <vt:lpstr>Year 2: Development</vt:lpstr>
      <vt:lpstr>Deliver a State of the Service Address</vt:lpstr>
      <vt:lpstr>Fall of Year 2: Under Promise and Over Deliver</vt:lpstr>
      <vt:lpstr>Get to Work: Utilizing Your Eager Beavers</vt:lpstr>
      <vt:lpstr>Spring of Year 2: Capitalize on Efficiency</vt:lpstr>
      <vt:lpstr>Use Engagement to Differentiate Roles</vt:lpstr>
      <vt:lpstr>No Growing Pains, No Growing Gains</vt:lpstr>
      <vt:lpstr>Reflect on Progress for Summer Projects</vt:lpstr>
      <vt:lpstr>What is the greatest barrier to accessibility program success?</vt:lpstr>
      <vt:lpstr>Year 3: Efficacy</vt:lpstr>
      <vt:lpstr>Set the Tone Before the Year Starts</vt:lpstr>
      <vt:lpstr>Utilize Leads to Improve Delivery</vt:lpstr>
      <vt:lpstr>Continual Improvement: Anything You Can Do I Can Do Better</vt:lpstr>
      <vt:lpstr>Campus Immersion</vt:lpstr>
      <vt:lpstr>Who on your campus might resist your SWAT Team development?</vt:lpstr>
      <vt:lpstr>Campus and Administrative Buy-In</vt:lpstr>
      <vt:lpstr>Asking Administration for Resources can feel like SpongeBob in Sandy’s Tree Dome</vt:lpstr>
      <vt:lpstr>Campus Stakeholders with skin in the game!</vt:lpstr>
      <vt:lpstr>“Help us, help you” Approach to Campus Detractors</vt:lpstr>
      <vt:lpstr>Administration: It Affects the Bottom Line $$$</vt:lpstr>
      <vt:lpstr>Administration: Shows Robust Care</vt:lpstr>
      <vt:lpstr>The Keys to Buy-In</vt:lpstr>
      <vt:lpstr>If You Build It, They Will Come</vt:lpstr>
      <vt:lpstr>Questions?  Feel free to contact me at Jordan.Colbert@yale.edu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SWAT Team Developing Student Workers to Implement Accessibility on Campus</dc:title>
  <dc:creator>Colbert, Jordan</dc:creator>
  <cp:lastModifiedBy>Colbert, Jordan</cp:lastModifiedBy>
  <cp:revision>10</cp:revision>
  <dcterms:created xsi:type="dcterms:W3CDTF">2024-03-03T15:11:38Z</dcterms:created>
  <dcterms:modified xsi:type="dcterms:W3CDTF">2024-03-06T19:35:42Z</dcterms:modified>
</cp:coreProperties>
</file>