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69" r:id="rId4"/>
    <p:sldId id="264" r:id="rId5"/>
    <p:sldId id="261" r:id="rId6"/>
    <p:sldId id="263" r:id="rId7"/>
    <p:sldId id="275" r:id="rId8"/>
    <p:sldId id="271" r:id="rId9"/>
    <p:sldId id="273" r:id="rId10"/>
    <p:sldId id="272" r:id="rId11"/>
    <p:sldId id="270" r:id="rId12"/>
    <p:sldId id="268" r:id="rId13"/>
    <p:sldId id="260" r:id="rId14"/>
    <p:sldId id="259" r:id="rId15"/>
    <p:sldId id="262" r:id="rId16"/>
    <p:sldId id="267" r:id="rId17"/>
    <p:sldId id="277" r:id="rId18"/>
    <p:sldId id="266" r:id="rId19"/>
    <p:sldId id="274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1CB4F0-C76C-47C6-BF08-330B1399A45C}" v="8" dt="2024-03-15T13:31:41.0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ett Binkowski" clId="Web-{44520CCE-D223-4579-A4D3-414D948E74C2}"/>
    <pc:docChg chg="addSld modSld sldOrd">
      <pc:chgData name="Emmett Binkowski" userId="" providerId="" clId="Web-{44520CCE-D223-4579-A4D3-414D948E74C2}" dt="2024-02-21T16:50:30.722" v="291" actId="20577"/>
      <pc:docMkLst>
        <pc:docMk/>
      </pc:docMkLst>
      <pc:sldChg chg="modSp">
        <pc:chgData name="Emmett Binkowski" userId="" providerId="" clId="Web-{44520CCE-D223-4579-A4D3-414D948E74C2}" dt="2024-02-21T16:41:34.891" v="135" actId="20577"/>
        <pc:sldMkLst>
          <pc:docMk/>
          <pc:sldMk cId="109857222" sldId="256"/>
        </pc:sldMkLst>
        <pc:spChg chg="mod">
          <ac:chgData name="Emmett Binkowski" userId="" providerId="" clId="Web-{44520CCE-D223-4579-A4D3-414D948E74C2}" dt="2024-02-21T16:41:34.891" v="135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Emmett Binkowski" userId="" providerId="" clId="Web-{44520CCE-D223-4579-A4D3-414D948E74C2}" dt="2024-02-21T16:41:23.485" v="133" actId="14100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Emmett Binkowski" userId="" providerId="" clId="Web-{44520CCE-D223-4579-A4D3-414D948E74C2}" dt="2024-02-21T16:25:10.343" v="35" actId="1076"/>
        <pc:sldMkLst>
          <pc:docMk/>
          <pc:sldMk cId="3563876997" sldId="257"/>
        </pc:sldMkLst>
        <pc:spChg chg="mod">
          <ac:chgData name="Emmett Binkowski" userId="" providerId="" clId="Web-{44520CCE-D223-4579-A4D3-414D948E74C2}" dt="2024-02-21T16:25:10.343" v="35" actId="1076"/>
          <ac:spMkLst>
            <pc:docMk/>
            <pc:sldMk cId="3563876997" sldId="257"/>
            <ac:spMk id="3" creationId="{99F34057-BF28-6CE8-FC46-8E7037A51A32}"/>
          </ac:spMkLst>
        </pc:spChg>
      </pc:sldChg>
      <pc:sldChg chg="modSp">
        <pc:chgData name="Emmett Binkowski" userId="" providerId="" clId="Web-{44520CCE-D223-4579-A4D3-414D948E74C2}" dt="2024-02-21T16:24:08.387" v="23" actId="20577"/>
        <pc:sldMkLst>
          <pc:docMk/>
          <pc:sldMk cId="1031140645" sldId="258"/>
        </pc:sldMkLst>
        <pc:spChg chg="mod">
          <ac:chgData name="Emmett Binkowski" userId="" providerId="" clId="Web-{44520CCE-D223-4579-A4D3-414D948E74C2}" dt="2024-02-21T16:24:08.387" v="23" actId="20577"/>
          <ac:spMkLst>
            <pc:docMk/>
            <pc:sldMk cId="1031140645" sldId="258"/>
            <ac:spMk id="2" creationId="{1D40C0E8-6A48-D736-1E3D-B0F8B63473A8}"/>
          </ac:spMkLst>
        </pc:spChg>
        <pc:spChg chg="mod">
          <ac:chgData name="Emmett Binkowski" userId="" providerId="" clId="Web-{44520CCE-D223-4579-A4D3-414D948E74C2}" dt="2024-02-21T16:23:48.715" v="19" actId="1076"/>
          <ac:spMkLst>
            <pc:docMk/>
            <pc:sldMk cId="1031140645" sldId="258"/>
            <ac:spMk id="3" creationId="{93E63DDF-DB45-2D32-8379-B949F9564728}"/>
          </ac:spMkLst>
        </pc:spChg>
      </pc:sldChg>
      <pc:sldChg chg="modSp">
        <pc:chgData name="Emmett Binkowski" userId="" providerId="" clId="Web-{44520CCE-D223-4579-A4D3-414D948E74C2}" dt="2024-02-21T16:40:03.794" v="114" actId="1076"/>
        <pc:sldMkLst>
          <pc:docMk/>
          <pc:sldMk cId="2899888000" sldId="259"/>
        </pc:sldMkLst>
        <pc:spChg chg="mod">
          <ac:chgData name="Emmett Binkowski" userId="" providerId="" clId="Web-{44520CCE-D223-4579-A4D3-414D948E74C2}" dt="2024-02-21T16:24:14.528" v="26" actId="20577"/>
          <ac:spMkLst>
            <pc:docMk/>
            <pc:sldMk cId="2899888000" sldId="259"/>
            <ac:spMk id="2" creationId="{C871744A-6061-0A4C-A10F-D1AD8F28EBF8}"/>
          </ac:spMkLst>
        </pc:spChg>
        <pc:spChg chg="mod">
          <ac:chgData name="Emmett Binkowski" userId="" providerId="" clId="Web-{44520CCE-D223-4579-A4D3-414D948E74C2}" dt="2024-02-21T16:40:03.794" v="114" actId="1076"/>
          <ac:spMkLst>
            <pc:docMk/>
            <pc:sldMk cId="2899888000" sldId="259"/>
            <ac:spMk id="3" creationId="{74E05B9F-C763-70C7-1CD4-63DD67771F9A}"/>
          </ac:spMkLst>
        </pc:spChg>
      </pc:sldChg>
      <pc:sldChg chg="modSp ord">
        <pc:chgData name="Emmett Binkowski" userId="" providerId="" clId="Web-{44520CCE-D223-4579-A4D3-414D948E74C2}" dt="2024-02-21T16:39:35.059" v="112" actId="20577"/>
        <pc:sldMkLst>
          <pc:docMk/>
          <pc:sldMk cId="1510223695" sldId="260"/>
        </pc:sldMkLst>
        <pc:spChg chg="mod">
          <ac:chgData name="Emmett Binkowski" userId="" providerId="" clId="Web-{44520CCE-D223-4579-A4D3-414D948E74C2}" dt="2024-02-21T16:24:01.606" v="21" actId="20577"/>
          <ac:spMkLst>
            <pc:docMk/>
            <pc:sldMk cId="1510223695" sldId="260"/>
            <ac:spMk id="2" creationId="{5402745F-EFB5-A576-F0B7-FC4871ED0C69}"/>
          </ac:spMkLst>
        </pc:spChg>
        <pc:spChg chg="mod">
          <ac:chgData name="Emmett Binkowski" userId="" providerId="" clId="Web-{44520CCE-D223-4579-A4D3-414D948E74C2}" dt="2024-02-21T16:39:35.059" v="112" actId="20577"/>
          <ac:spMkLst>
            <pc:docMk/>
            <pc:sldMk cId="1510223695" sldId="260"/>
            <ac:spMk id="3" creationId="{9AB375C1-0627-D51A-56DE-61BB131E936D}"/>
          </ac:spMkLst>
        </pc:spChg>
      </pc:sldChg>
      <pc:sldChg chg="modSp">
        <pc:chgData name="Emmett Binkowski" userId="" providerId="" clId="Web-{44520CCE-D223-4579-A4D3-414D948E74C2}" dt="2024-02-21T16:49:45.126" v="244" actId="20577"/>
        <pc:sldMkLst>
          <pc:docMk/>
          <pc:sldMk cId="1011814591" sldId="261"/>
        </pc:sldMkLst>
        <pc:spChg chg="mod">
          <ac:chgData name="Emmett Binkowski" userId="" providerId="" clId="Web-{44520CCE-D223-4579-A4D3-414D948E74C2}" dt="2024-02-21T16:49:45.126" v="244" actId="20577"/>
          <ac:spMkLst>
            <pc:docMk/>
            <pc:sldMk cId="1011814591" sldId="261"/>
            <ac:spMk id="3" creationId="{99F34057-BF28-6CE8-FC46-8E7037A51A32}"/>
          </ac:spMkLst>
        </pc:spChg>
      </pc:sldChg>
      <pc:sldChg chg="modSp">
        <pc:chgData name="Emmett Binkowski" userId="" providerId="" clId="Web-{44520CCE-D223-4579-A4D3-414D948E74C2}" dt="2024-02-21T16:40:14.951" v="115" actId="1076"/>
        <pc:sldMkLst>
          <pc:docMk/>
          <pc:sldMk cId="3809183793" sldId="262"/>
        </pc:sldMkLst>
        <pc:spChg chg="mod">
          <ac:chgData name="Emmett Binkowski" userId="" providerId="" clId="Web-{44520CCE-D223-4579-A4D3-414D948E74C2}" dt="2024-02-21T16:40:14.951" v="115" actId="1076"/>
          <ac:spMkLst>
            <pc:docMk/>
            <pc:sldMk cId="3809183793" sldId="262"/>
            <ac:spMk id="3" creationId="{9AB375C1-0627-D51A-56DE-61BB131E936D}"/>
          </ac:spMkLst>
        </pc:spChg>
      </pc:sldChg>
      <pc:sldChg chg="modSp">
        <pc:chgData name="Emmett Binkowski" userId="" providerId="" clId="Web-{44520CCE-D223-4579-A4D3-414D948E74C2}" dt="2024-02-21T16:30:56.901" v="49" actId="20577"/>
        <pc:sldMkLst>
          <pc:docMk/>
          <pc:sldMk cId="1956823041" sldId="264"/>
        </pc:sldMkLst>
        <pc:spChg chg="mod">
          <ac:chgData name="Emmett Binkowski" userId="" providerId="" clId="Web-{44520CCE-D223-4579-A4D3-414D948E74C2}" dt="2024-02-21T16:30:56.901" v="49" actId="20577"/>
          <ac:spMkLst>
            <pc:docMk/>
            <pc:sldMk cId="1956823041" sldId="264"/>
            <ac:spMk id="3" creationId="{A6506017-9815-2191-A931-92A189A535EA}"/>
          </ac:spMkLst>
        </pc:spChg>
      </pc:sldChg>
      <pc:sldChg chg="modSp">
        <pc:chgData name="Emmett Binkowski" userId="" providerId="" clId="Web-{44520CCE-D223-4579-A4D3-414D948E74C2}" dt="2024-02-21T16:24:10.419" v="25" actId="20577"/>
        <pc:sldMkLst>
          <pc:docMk/>
          <pc:sldMk cId="3281627667" sldId="265"/>
        </pc:sldMkLst>
        <pc:spChg chg="mod">
          <ac:chgData name="Emmett Binkowski" userId="" providerId="" clId="Web-{44520CCE-D223-4579-A4D3-414D948E74C2}" dt="2024-02-21T16:24:10.419" v="25" actId="20577"/>
          <ac:spMkLst>
            <pc:docMk/>
            <pc:sldMk cId="3281627667" sldId="265"/>
            <ac:spMk id="2" creationId="{1D40C0E8-6A48-D736-1E3D-B0F8B63473A8}"/>
          </ac:spMkLst>
        </pc:spChg>
      </pc:sldChg>
      <pc:sldChg chg="modSp">
        <pc:chgData name="Emmett Binkowski" userId="" providerId="" clId="Web-{44520CCE-D223-4579-A4D3-414D948E74C2}" dt="2024-02-21T16:50:30.722" v="291" actId="20577"/>
        <pc:sldMkLst>
          <pc:docMk/>
          <pc:sldMk cId="2055589776" sldId="266"/>
        </pc:sldMkLst>
        <pc:spChg chg="mod">
          <ac:chgData name="Emmett Binkowski" userId="" providerId="" clId="Web-{44520CCE-D223-4579-A4D3-414D948E74C2}" dt="2024-02-21T16:50:30.722" v="291" actId="20577"/>
          <ac:spMkLst>
            <pc:docMk/>
            <pc:sldMk cId="2055589776" sldId="266"/>
            <ac:spMk id="3" creationId="{9AB375C1-0627-D51A-56DE-61BB131E936D}"/>
          </ac:spMkLst>
        </pc:spChg>
      </pc:sldChg>
      <pc:sldChg chg="modSp add replId">
        <pc:chgData name="Emmett Binkowski" userId="" providerId="" clId="Web-{44520CCE-D223-4579-A4D3-414D948E74C2}" dt="2024-02-21T16:39:03.183" v="108" actId="20577"/>
        <pc:sldMkLst>
          <pc:docMk/>
          <pc:sldMk cId="3048060809" sldId="267"/>
        </pc:sldMkLst>
        <pc:spChg chg="mod">
          <ac:chgData name="Emmett Binkowski" userId="" providerId="" clId="Web-{44520CCE-D223-4579-A4D3-414D948E74C2}" dt="2024-02-21T16:39:03.183" v="108" actId="20577"/>
          <ac:spMkLst>
            <pc:docMk/>
            <pc:sldMk cId="3048060809" sldId="267"/>
            <ac:spMk id="3" creationId="{9AB375C1-0627-D51A-56DE-61BB131E936D}"/>
          </ac:spMkLst>
        </pc:spChg>
      </pc:sldChg>
      <pc:sldChg chg="modSp add replId">
        <pc:chgData name="Emmett Binkowski" userId="" providerId="" clId="Web-{44520CCE-D223-4579-A4D3-414D948E74C2}" dt="2024-02-21T16:42:23.065" v="138" actId="20577"/>
        <pc:sldMkLst>
          <pc:docMk/>
          <pc:sldMk cId="173956927" sldId="268"/>
        </pc:sldMkLst>
        <pc:spChg chg="mod">
          <ac:chgData name="Emmett Binkowski" userId="" providerId="" clId="Web-{44520CCE-D223-4579-A4D3-414D948E74C2}" dt="2024-02-21T16:42:23.065" v="138" actId="20577"/>
          <ac:spMkLst>
            <pc:docMk/>
            <pc:sldMk cId="173956927" sldId="268"/>
            <ac:spMk id="3" creationId="{99F34057-BF28-6CE8-FC46-8E7037A51A32}"/>
          </ac:spMkLst>
        </pc:spChg>
      </pc:sldChg>
    </pc:docChg>
  </pc:docChgLst>
  <pc:docChgLst>
    <pc:chgData name="Emmett Binkowski" clId="Web-{851D5ADE-5B35-4C1F-A099-32F7F9E05D57}"/>
    <pc:docChg chg="addSld delSld modSld sldOrd">
      <pc:chgData name="Emmett Binkowski" userId="" providerId="" clId="Web-{851D5ADE-5B35-4C1F-A099-32F7F9E05D57}" dt="2024-02-25T19:37:18.907" v="3108" actId="20577"/>
      <pc:docMkLst>
        <pc:docMk/>
      </pc:docMkLst>
      <pc:sldChg chg="modSp">
        <pc:chgData name="Emmett Binkowski" userId="" providerId="" clId="Web-{851D5ADE-5B35-4C1F-A099-32F7F9E05D57}" dt="2024-02-25T14:31:29.635" v="42" actId="20577"/>
        <pc:sldMkLst>
          <pc:docMk/>
          <pc:sldMk cId="109857222" sldId="256"/>
        </pc:sldMkLst>
        <pc:spChg chg="mod">
          <ac:chgData name="Emmett Binkowski" userId="" providerId="" clId="Web-{851D5ADE-5B35-4C1F-A099-32F7F9E05D57}" dt="2024-02-25T14:31:29.635" v="42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Emmett Binkowski" userId="" providerId="" clId="Web-{851D5ADE-5B35-4C1F-A099-32F7F9E05D57}" dt="2024-02-25T14:28:20.717" v="1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">
        <pc:chgData name="Emmett Binkowski" userId="" providerId="" clId="Web-{851D5ADE-5B35-4C1F-A099-32F7F9E05D57}" dt="2024-02-25T14:28:55.375" v="26" actId="20577"/>
        <pc:sldMkLst>
          <pc:docMk/>
          <pc:sldMk cId="3563876997" sldId="257"/>
        </pc:sldMkLst>
        <pc:spChg chg="del">
          <ac:chgData name="Emmett Binkowski" userId="" providerId="" clId="Web-{851D5ADE-5B35-4C1F-A099-32F7F9E05D57}" dt="2024-02-25T14:28:36.577" v="3"/>
          <ac:spMkLst>
            <pc:docMk/>
            <pc:sldMk cId="3563876997" sldId="257"/>
            <ac:spMk id="2" creationId="{4AEDA398-4DB1-5B0D-B130-233155B59836}"/>
          </ac:spMkLst>
        </pc:spChg>
        <pc:spChg chg="mod">
          <ac:chgData name="Emmett Binkowski" userId="" providerId="" clId="Web-{851D5ADE-5B35-4C1F-A099-32F7F9E05D57}" dt="2024-02-25T14:28:55.375" v="26" actId="20577"/>
          <ac:spMkLst>
            <pc:docMk/>
            <pc:sldMk cId="3563876997" sldId="257"/>
            <ac:spMk id="3" creationId="{99F34057-BF28-6CE8-FC46-8E7037A51A32}"/>
          </ac:spMkLst>
        </pc:spChg>
        <pc:spChg chg="add mod">
          <ac:chgData name="Emmett Binkowski" userId="" providerId="" clId="Web-{851D5ADE-5B35-4C1F-A099-32F7F9E05D57}" dt="2024-02-25T14:28:36.577" v="3"/>
          <ac:spMkLst>
            <pc:docMk/>
            <pc:sldMk cId="3563876997" sldId="257"/>
            <ac:spMk id="5" creationId="{9481562D-D8FD-64A7-6975-96F351CF9194}"/>
          </ac:spMkLst>
        </pc:spChg>
      </pc:sldChg>
      <pc:sldChg chg="del">
        <pc:chgData name="Emmett Binkowski" userId="" providerId="" clId="Web-{851D5ADE-5B35-4C1F-A099-32F7F9E05D57}" dt="2024-02-25T16:34:53.139" v="1183"/>
        <pc:sldMkLst>
          <pc:docMk/>
          <pc:sldMk cId="1031140645" sldId="258"/>
        </pc:sldMkLst>
      </pc:sldChg>
      <pc:sldChg chg="modSp">
        <pc:chgData name="Emmett Binkowski" userId="" providerId="" clId="Web-{851D5ADE-5B35-4C1F-A099-32F7F9E05D57}" dt="2024-02-25T18:32:40.521" v="1859" actId="20577"/>
        <pc:sldMkLst>
          <pc:docMk/>
          <pc:sldMk cId="2899888000" sldId="259"/>
        </pc:sldMkLst>
        <pc:spChg chg="mod">
          <ac:chgData name="Emmett Binkowski" userId="" providerId="" clId="Web-{851D5ADE-5B35-4C1F-A099-32F7F9E05D57}" dt="2024-02-25T16:34:55.514" v="1185" actId="20577"/>
          <ac:spMkLst>
            <pc:docMk/>
            <pc:sldMk cId="2899888000" sldId="259"/>
            <ac:spMk id="2" creationId="{C871744A-6061-0A4C-A10F-D1AD8F28EBF8}"/>
          </ac:spMkLst>
        </pc:spChg>
        <pc:spChg chg="mod">
          <ac:chgData name="Emmett Binkowski" userId="" providerId="" clId="Web-{851D5ADE-5B35-4C1F-A099-32F7F9E05D57}" dt="2024-02-25T18:32:40.521" v="1859" actId="20577"/>
          <ac:spMkLst>
            <pc:docMk/>
            <pc:sldMk cId="2899888000" sldId="259"/>
            <ac:spMk id="3" creationId="{74E05B9F-C763-70C7-1CD4-63DD67771F9A}"/>
          </ac:spMkLst>
        </pc:spChg>
      </pc:sldChg>
      <pc:sldChg chg="modSp">
        <pc:chgData name="Emmett Binkowski" userId="" providerId="" clId="Web-{851D5ADE-5B35-4C1F-A099-32F7F9E05D57}" dt="2024-02-25T14:29:40.425" v="33" actId="14100"/>
        <pc:sldMkLst>
          <pc:docMk/>
          <pc:sldMk cId="1510223695" sldId="260"/>
        </pc:sldMkLst>
        <pc:spChg chg="mod">
          <ac:chgData name="Emmett Binkowski" userId="" providerId="" clId="Web-{851D5ADE-5B35-4C1F-A099-32F7F9E05D57}" dt="2024-02-25T14:29:40.425" v="33" actId="14100"/>
          <ac:spMkLst>
            <pc:docMk/>
            <pc:sldMk cId="1510223695" sldId="260"/>
            <ac:spMk id="3" creationId="{9AB375C1-0627-D51A-56DE-61BB131E936D}"/>
          </ac:spMkLst>
        </pc:spChg>
      </pc:sldChg>
      <pc:sldChg chg="modSp">
        <pc:chgData name="Emmett Binkowski" userId="" providerId="" clId="Web-{851D5ADE-5B35-4C1F-A099-32F7F9E05D57}" dt="2024-02-25T19:30:37.035" v="2811" actId="20577"/>
        <pc:sldMkLst>
          <pc:docMk/>
          <pc:sldMk cId="1011814591" sldId="261"/>
        </pc:sldMkLst>
        <pc:spChg chg="mod">
          <ac:chgData name="Emmett Binkowski" userId="" providerId="" clId="Web-{851D5ADE-5B35-4C1F-A099-32F7F9E05D57}" dt="2024-02-25T19:30:37.035" v="2811" actId="20577"/>
          <ac:spMkLst>
            <pc:docMk/>
            <pc:sldMk cId="1011814591" sldId="261"/>
            <ac:spMk id="2" creationId="{4AEDA398-4DB1-5B0D-B130-233155B59836}"/>
          </ac:spMkLst>
        </pc:spChg>
        <pc:spChg chg="mod">
          <ac:chgData name="Emmett Binkowski" userId="" providerId="" clId="Web-{851D5ADE-5B35-4C1F-A099-32F7F9E05D57}" dt="2024-02-25T19:21:12.517" v="2796" actId="20577"/>
          <ac:spMkLst>
            <pc:docMk/>
            <pc:sldMk cId="1011814591" sldId="261"/>
            <ac:spMk id="3" creationId="{99F34057-BF28-6CE8-FC46-8E7037A51A32}"/>
          </ac:spMkLst>
        </pc:spChg>
      </pc:sldChg>
      <pc:sldChg chg="modSp">
        <pc:chgData name="Emmett Binkowski" userId="" providerId="" clId="Web-{851D5ADE-5B35-4C1F-A099-32F7F9E05D57}" dt="2024-02-25T18:24:39.765" v="1689" actId="20577"/>
        <pc:sldMkLst>
          <pc:docMk/>
          <pc:sldMk cId="3809183793" sldId="262"/>
        </pc:sldMkLst>
        <pc:spChg chg="mod">
          <ac:chgData name="Emmett Binkowski" userId="" providerId="" clId="Web-{851D5ADE-5B35-4C1F-A099-32F7F9E05D57}" dt="2024-02-25T18:24:39.765" v="1689" actId="20577"/>
          <ac:spMkLst>
            <pc:docMk/>
            <pc:sldMk cId="3809183793" sldId="262"/>
            <ac:spMk id="3" creationId="{9AB375C1-0627-D51A-56DE-61BB131E936D}"/>
          </ac:spMkLst>
        </pc:spChg>
      </pc:sldChg>
      <pc:sldChg chg="modSp">
        <pc:chgData name="Emmett Binkowski" userId="" providerId="" clId="Web-{851D5ADE-5B35-4C1F-A099-32F7F9E05D57}" dt="2024-02-25T19:21:28.501" v="2798" actId="1076"/>
        <pc:sldMkLst>
          <pc:docMk/>
          <pc:sldMk cId="3353979434" sldId="263"/>
        </pc:sldMkLst>
        <pc:spChg chg="mod">
          <ac:chgData name="Emmett Binkowski" userId="" providerId="" clId="Web-{851D5ADE-5B35-4C1F-A099-32F7F9E05D57}" dt="2024-02-25T15:04:30.935" v="569" actId="20577"/>
          <ac:spMkLst>
            <pc:docMk/>
            <pc:sldMk cId="3353979434" sldId="263"/>
            <ac:spMk id="2" creationId="{E15AFD8D-29AD-F56C-EC76-C7CC6DCFC38F}"/>
          </ac:spMkLst>
        </pc:spChg>
        <pc:spChg chg="mod">
          <ac:chgData name="Emmett Binkowski" userId="" providerId="" clId="Web-{851D5ADE-5B35-4C1F-A099-32F7F9E05D57}" dt="2024-02-25T19:21:28.501" v="2798" actId="1076"/>
          <ac:spMkLst>
            <pc:docMk/>
            <pc:sldMk cId="3353979434" sldId="263"/>
            <ac:spMk id="3" creationId="{391EFDA0-F4C9-29D6-76E5-353BD415F9B8}"/>
          </ac:spMkLst>
        </pc:spChg>
      </pc:sldChg>
      <pc:sldChg chg="modSp">
        <pc:chgData name="Emmett Binkowski" userId="" providerId="" clId="Web-{851D5ADE-5B35-4C1F-A099-32F7F9E05D57}" dt="2024-02-25T17:12:36.984" v="1192" actId="1076"/>
        <pc:sldMkLst>
          <pc:docMk/>
          <pc:sldMk cId="1956823041" sldId="264"/>
        </pc:sldMkLst>
        <pc:spChg chg="mod">
          <ac:chgData name="Emmett Binkowski" userId="" providerId="" clId="Web-{851D5ADE-5B35-4C1F-A099-32F7F9E05D57}" dt="2024-02-25T17:12:36.984" v="1192" actId="1076"/>
          <ac:spMkLst>
            <pc:docMk/>
            <pc:sldMk cId="1956823041" sldId="264"/>
            <ac:spMk id="3" creationId="{A6506017-9815-2191-A931-92A189A535EA}"/>
          </ac:spMkLst>
        </pc:spChg>
      </pc:sldChg>
      <pc:sldChg chg="del">
        <pc:chgData name="Emmett Binkowski" userId="" providerId="" clId="Web-{851D5ADE-5B35-4C1F-A099-32F7F9E05D57}" dt="2024-02-25T14:41:28.423" v="102"/>
        <pc:sldMkLst>
          <pc:docMk/>
          <pc:sldMk cId="3281627667" sldId="265"/>
        </pc:sldMkLst>
      </pc:sldChg>
      <pc:sldChg chg="modSp">
        <pc:chgData name="Emmett Binkowski" userId="" providerId="" clId="Web-{851D5ADE-5B35-4C1F-A099-32F7F9E05D57}" dt="2024-02-25T19:10:49.309" v="2630" actId="20577"/>
        <pc:sldMkLst>
          <pc:docMk/>
          <pc:sldMk cId="2055589776" sldId="266"/>
        </pc:sldMkLst>
        <pc:spChg chg="mod">
          <ac:chgData name="Emmett Binkowski" userId="" providerId="" clId="Web-{851D5ADE-5B35-4C1F-A099-32F7F9E05D57}" dt="2024-02-25T19:10:49.309" v="2630" actId="20577"/>
          <ac:spMkLst>
            <pc:docMk/>
            <pc:sldMk cId="2055589776" sldId="266"/>
            <ac:spMk id="3" creationId="{9AB375C1-0627-D51A-56DE-61BB131E936D}"/>
          </ac:spMkLst>
        </pc:spChg>
      </pc:sldChg>
      <pc:sldChg chg="modSp">
        <pc:chgData name="Emmett Binkowski" userId="" providerId="" clId="Web-{851D5ADE-5B35-4C1F-A099-32F7F9E05D57}" dt="2024-02-25T16:35:41.750" v="1190" actId="20577"/>
        <pc:sldMkLst>
          <pc:docMk/>
          <pc:sldMk cId="3048060809" sldId="267"/>
        </pc:sldMkLst>
        <pc:spChg chg="mod">
          <ac:chgData name="Emmett Binkowski" userId="" providerId="" clId="Web-{851D5ADE-5B35-4C1F-A099-32F7F9E05D57}" dt="2024-02-25T16:35:41.750" v="1190" actId="20577"/>
          <ac:spMkLst>
            <pc:docMk/>
            <pc:sldMk cId="3048060809" sldId="267"/>
            <ac:spMk id="3" creationId="{9AB375C1-0627-D51A-56DE-61BB131E936D}"/>
          </ac:spMkLst>
        </pc:spChg>
      </pc:sldChg>
      <pc:sldChg chg="modSp ord">
        <pc:chgData name="Emmett Binkowski" userId="" providerId="" clId="Web-{851D5ADE-5B35-4C1F-A099-32F7F9E05D57}" dt="2024-02-25T19:37:18.907" v="3108" actId="20577"/>
        <pc:sldMkLst>
          <pc:docMk/>
          <pc:sldMk cId="173956927" sldId="268"/>
        </pc:sldMkLst>
        <pc:spChg chg="mod">
          <ac:chgData name="Emmett Binkowski" userId="" providerId="" clId="Web-{851D5ADE-5B35-4C1F-A099-32F7F9E05D57}" dt="2024-02-25T19:37:18.907" v="3108" actId="20577"/>
          <ac:spMkLst>
            <pc:docMk/>
            <pc:sldMk cId="173956927" sldId="268"/>
            <ac:spMk id="3" creationId="{99F34057-BF28-6CE8-FC46-8E7037A51A32}"/>
          </ac:spMkLst>
        </pc:spChg>
      </pc:sldChg>
      <pc:sldChg chg="modSp add replId">
        <pc:chgData name="Emmett Binkowski" userId="" providerId="" clId="Web-{851D5ADE-5B35-4C1F-A099-32F7F9E05D57}" dt="2024-02-25T14:29:03.470" v="29" actId="14100"/>
        <pc:sldMkLst>
          <pc:docMk/>
          <pc:sldMk cId="2658201235" sldId="269"/>
        </pc:sldMkLst>
        <pc:spChg chg="mod">
          <ac:chgData name="Emmett Binkowski" userId="" providerId="" clId="Web-{851D5ADE-5B35-4C1F-A099-32F7F9E05D57}" dt="2024-02-25T14:29:03.470" v="29" actId="14100"/>
          <ac:spMkLst>
            <pc:docMk/>
            <pc:sldMk cId="2658201235" sldId="269"/>
            <ac:spMk id="3" creationId="{99F34057-BF28-6CE8-FC46-8E7037A51A32}"/>
          </ac:spMkLst>
        </pc:spChg>
      </pc:sldChg>
      <pc:sldChg chg="modSp add ord replId">
        <pc:chgData name="Emmett Binkowski" userId="" providerId="" clId="Web-{851D5ADE-5B35-4C1F-A099-32F7F9E05D57}" dt="2024-02-25T19:11:27.623" v="2670" actId="20577"/>
        <pc:sldMkLst>
          <pc:docMk/>
          <pc:sldMk cId="3980196094" sldId="270"/>
        </pc:sldMkLst>
        <pc:spChg chg="mod">
          <ac:chgData name="Emmett Binkowski" userId="" providerId="" clId="Web-{851D5ADE-5B35-4C1F-A099-32F7F9E05D57}" dt="2024-02-25T15:29:23.938" v="586" actId="20577"/>
          <ac:spMkLst>
            <pc:docMk/>
            <pc:sldMk cId="3980196094" sldId="270"/>
            <ac:spMk id="2" creationId="{E15AFD8D-29AD-F56C-EC76-C7CC6DCFC38F}"/>
          </ac:spMkLst>
        </pc:spChg>
        <pc:spChg chg="mod">
          <ac:chgData name="Emmett Binkowski" userId="" providerId="" clId="Web-{851D5ADE-5B35-4C1F-A099-32F7F9E05D57}" dt="2024-02-25T19:11:27.623" v="2670" actId="20577"/>
          <ac:spMkLst>
            <pc:docMk/>
            <pc:sldMk cId="3980196094" sldId="270"/>
            <ac:spMk id="3" creationId="{391EFDA0-F4C9-29D6-76E5-353BD415F9B8}"/>
          </ac:spMkLst>
        </pc:spChg>
      </pc:sldChg>
      <pc:sldChg chg="modSp add replId">
        <pc:chgData name="Emmett Binkowski" userId="" providerId="" clId="Web-{851D5ADE-5B35-4C1F-A099-32F7F9E05D57}" dt="2024-02-25T19:09:06.461" v="2622" actId="20577"/>
        <pc:sldMkLst>
          <pc:docMk/>
          <pc:sldMk cId="100671112" sldId="271"/>
        </pc:sldMkLst>
        <pc:spChg chg="mod">
          <ac:chgData name="Emmett Binkowski" userId="" providerId="" clId="Web-{851D5ADE-5B35-4C1F-A099-32F7F9E05D57}" dt="2024-02-25T15:04:37.763" v="572" actId="20577"/>
          <ac:spMkLst>
            <pc:docMk/>
            <pc:sldMk cId="100671112" sldId="271"/>
            <ac:spMk id="2" creationId="{E15AFD8D-29AD-F56C-EC76-C7CC6DCFC38F}"/>
          </ac:spMkLst>
        </pc:spChg>
        <pc:spChg chg="mod">
          <ac:chgData name="Emmett Binkowski" userId="" providerId="" clId="Web-{851D5ADE-5B35-4C1F-A099-32F7F9E05D57}" dt="2024-02-25T19:09:06.461" v="2622" actId="20577"/>
          <ac:spMkLst>
            <pc:docMk/>
            <pc:sldMk cId="100671112" sldId="271"/>
            <ac:spMk id="3" creationId="{391EFDA0-F4C9-29D6-76E5-353BD415F9B8}"/>
          </ac:spMkLst>
        </pc:spChg>
      </pc:sldChg>
      <pc:sldChg chg="modSp add ord replId">
        <pc:chgData name="Emmett Binkowski" userId="" providerId="" clId="Web-{851D5ADE-5B35-4C1F-A099-32F7F9E05D57}" dt="2024-02-25T19:32:18.257" v="2954" actId="20577"/>
        <pc:sldMkLst>
          <pc:docMk/>
          <pc:sldMk cId="314553556" sldId="272"/>
        </pc:sldMkLst>
        <pc:spChg chg="mod">
          <ac:chgData name="Emmett Binkowski" userId="" providerId="" clId="Web-{851D5ADE-5B35-4C1F-A099-32F7F9E05D57}" dt="2024-02-25T19:32:18.257" v="2954" actId="20577"/>
          <ac:spMkLst>
            <pc:docMk/>
            <pc:sldMk cId="314553556" sldId="272"/>
            <ac:spMk id="3" creationId="{391EFDA0-F4C9-29D6-76E5-353BD415F9B8}"/>
          </ac:spMkLst>
        </pc:spChg>
      </pc:sldChg>
      <pc:sldChg chg="modSp add replId">
        <pc:chgData name="Emmett Binkowski" userId="" providerId="" clId="Web-{851D5ADE-5B35-4C1F-A099-32F7F9E05D57}" dt="2024-02-25T18:46:51.769" v="2301" actId="20577"/>
        <pc:sldMkLst>
          <pc:docMk/>
          <pc:sldMk cId="2987510942" sldId="273"/>
        </pc:sldMkLst>
        <pc:spChg chg="mod">
          <ac:chgData name="Emmett Binkowski" userId="" providerId="" clId="Web-{851D5ADE-5B35-4C1F-A099-32F7F9E05D57}" dt="2024-02-25T18:46:51.769" v="2301" actId="20577"/>
          <ac:spMkLst>
            <pc:docMk/>
            <pc:sldMk cId="2987510942" sldId="273"/>
            <ac:spMk id="3" creationId="{391EFDA0-F4C9-29D6-76E5-353BD415F9B8}"/>
          </ac:spMkLst>
        </pc:spChg>
      </pc:sldChg>
      <pc:sldChg chg="modSp add replId">
        <pc:chgData name="Emmett Binkowski" userId="" providerId="" clId="Web-{851D5ADE-5B35-4C1F-A099-32F7F9E05D57}" dt="2024-02-25T19:33:00.415" v="2966" actId="20577"/>
        <pc:sldMkLst>
          <pc:docMk/>
          <pc:sldMk cId="3862999429" sldId="274"/>
        </pc:sldMkLst>
        <pc:spChg chg="mod">
          <ac:chgData name="Emmett Binkowski" userId="" providerId="" clId="Web-{851D5ADE-5B35-4C1F-A099-32F7F9E05D57}" dt="2024-02-25T19:33:00.415" v="2966" actId="20577"/>
          <ac:spMkLst>
            <pc:docMk/>
            <pc:sldMk cId="3862999429" sldId="274"/>
            <ac:spMk id="3" creationId="{9AB375C1-0627-D51A-56DE-61BB131E936D}"/>
          </ac:spMkLst>
        </pc:spChg>
      </pc:sldChg>
      <pc:sldChg chg="modSp add replId">
        <pc:chgData name="Emmett Binkowski" userId="" providerId="" clId="Web-{851D5ADE-5B35-4C1F-A099-32F7F9E05D57}" dt="2024-02-25T19:07:48.474" v="2617" actId="20577"/>
        <pc:sldMkLst>
          <pc:docMk/>
          <pc:sldMk cId="364463949" sldId="275"/>
        </pc:sldMkLst>
        <pc:spChg chg="mod">
          <ac:chgData name="Emmett Binkowski" userId="" providerId="" clId="Web-{851D5ADE-5B35-4C1F-A099-32F7F9E05D57}" dt="2024-02-25T19:07:48.474" v="2617" actId="20577"/>
          <ac:spMkLst>
            <pc:docMk/>
            <pc:sldMk cId="364463949" sldId="275"/>
            <ac:spMk id="3" creationId="{391EFDA0-F4C9-29D6-76E5-353BD415F9B8}"/>
          </ac:spMkLst>
        </pc:spChg>
      </pc:sldChg>
    </pc:docChg>
  </pc:docChgLst>
  <pc:docChgLst>
    <pc:chgData name="Emmett Binkowski" clId="Web-{6A90D497-4104-4F3C-9564-852112400FFA}"/>
    <pc:docChg chg="addSld modSld">
      <pc:chgData name="Emmett Binkowski" userId="" providerId="" clId="Web-{6A90D497-4104-4F3C-9564-852112400FFA}" dt="2024-02-16T16:50:21.236" v="159" actId="20577"/>
      <pc:docMkLst>
        <pc:docMk/>
      </pc:docMkLst>
      <pc:sldChg chg="modSp">
        <pc:chgData name="Emmett Binkowski" userId="" providerId="" clId="Web-{6A90D497-4104-4F3C-9564-852112400FFA}" dt="2024-02-16T16:24:48.915" v="12" actId="20577"/>
        <pc:sldMkLst>
          <pc:docMk/>
          <pc:sldMk cId="3563876997" sldId="257"/>
        </pc:sldMkLst>
        <pc:spChg chg="mod">
          <ac:chgData name="Emmett Binkowski" userId="" providerId="" clId="Web-{6A90D497-4104-4F3C-9564-852112400FFA}" dt="2024-02-16T16:24:48.915" v="12" actId="20577"/>
          <ac:spMkLst>
            <pc:docMk/>
            <pc:sldMk cId="3563876997" sldId="257"/>
            <ac:spMk id="3" creationId="{99F34057-BF28-6CE8-FC46-8E7037A51A32}"/>
          </ac:spMkLst>
        </pc:spChg>
      </pc:sldChg>
      <pc:sldChg chg="modSp">
        <pc:chgData name="Emmett Binkowski" userId="" providerId="" clId="Web-{6A90D497-4104-4F3C-9564-852112400FFA}" dt="2024-02-16T16:29:27.842" v="105" actId="20577"/>
        <pc:sldMkLst>
          <pc:docMk/>
          <pc:sldMk cId="2899888000" sldId="259"/>
        </pc:sldMkLst>
        <pc:spChg chg="mod">
          <ac:chgData name="Emmett Binkowski" userId="" providerId="" clId="Web-{6A90D497-4104-4F3C-9564-852112400FFA}" dt="2024-02-16T16:29:27.842" v="105" actId="20577"/>
          <ac:spMkLst>
            <pc:docMk/>
            <pc:sldMk cId="2899888000" sldId="259"/>
            <ac:spMk id="3" creationId="{74E05B9F-C763-70C7-1CD4-63DD67771F9A}"/>
          </ac:spMkLst>
        </pc:spChg>
      </pc:sldChg>
      <pc:sldChg chg="modSp">
        <pc:chgData name="Emmett Binkowski" userId="" providerId="" clId="Web-{6A90D497-4104-4F3C-9564-852112400FFA}" dt="2024-02-16T16:50:21.236" v="159" actId="20577"/>
        <pc:sldMkLst>
          <pc:docMk/>
          <pc:sldMk cId="1510223695" sldId="260"/>
        </pc:sldMkLst>
        <pc:spChg chg="mod">
          <ac:chgData name="Emmett Binkowski" userId="" providerId="" clId="Web-{6A90D497-4104-4F3C-9564-852112400FFA}" dt="2024-02-16T16:50:21.236" v="159" actId="20577"/>
          <ac:spMkLst>
            <pc:docMk/>
            <pc:sldMk cId="1510223695" sldId="260"/>
            <ac:spMk id="3" creationId="{9AB375C1-0627-D51A-56DE-61BB131E936D}"/>
          </ac:spMkLst>
        </pc:spChg>
      </pc:sldChg>
      <pc:sldChg chg="modSp">
        <pc:chgData name="Emmett Binkowski" userId="" providerId="" clId="Web-{6A90D497-4104-4F3C-9564-852112400FFA}" dt="2024-02-16T16:31:20.361" v="128" actId="20577"/>
        <pc:sldMkLst>
          <pc:docMk/>
          <pc:sldMk cId="3809183793" sldId="262"/>
        </pc:sldMkLst>
        <pc:spChg chg="mod">
          <ac:chgData name="Emmett Binkowski" userId="" providerId="" clId="Web-{6A90D497-4104-4F3C-9564-852112400FFA}" dt="2024-02-16T16:31:20.361" v="128" actId="20577"/>
          <ac:spMkLst>
            <pc:docMk/>
            <pc:sldMk cId="3809183793" sldId="262"/>
            <ac:spMk id="3" creationId="{9AB375C1-0627-D51A-56DE-61BB131E936D}"/>
          </ac:spMkLst>
        </pc:spChg>
      </pc:sldChg>
      <pc:sldChg chg="modSp">
        <pc:chgData name="Emmett Binkowski" userId="" providerId="" clId="Web-{6A90D497-4104-4F3C-9564-852112400FFA}" dt="2024-02-16T16:28:30.982" v="99" actId="20577"/>
        <pc:sldMkLst>
          <pc:docMk/>
          <pc:sldMk cId="1956823041" sldId="264"/>
        </pc:sldMkLst>
        <pc:spChg chg="mod">
          <ac:chgData name="Emmett Binkowski" userId="" providerId="" clId="Web-{6A90D497-4104-4F3C-9564-852112400FFA}" dt="2024-02-16T16:28:30.982" v="99" actId="20577"/>
          <ac:spMkLst>
            <pc:docMk/>
            <pc:sldMk cId="1956823041" sldId="264"/>
            <ac:spMk id="3" creationId="{A6506017-9815-2191-A931-92A189A535EA}"/>
          </ac:spMkLst>
        </pc:spChg>
      </pc:sldChg>
      <pc:sldChg chg="modSp">
        <pc:chgData name="Emmett Binkowski" userId="" providerId="" clId="Web-{6A90D497-4104-4F3C-9564-852112400FFA}" dt="2024-02-16T16:29:11.467" v="104" actId="20577"/>
        <pc:sldMkLst>
          <pc:docMk/>
          <pc:sldMk cId="3281627667" sldId="265"/>
        </pc:sldMkLst>
        <pc:spChg chg="mod">
          <ac:chgData name="Emmett Binkowski" userId="" providerId="" clId="Web-{6A90D497-4104-4F3C-9564-852112400FFA}" dt="2024-02-16T16:29:11.467" v="104" actId="20577"/>
          <ac:spMkLst>
            <pc:docMk/>
            <pc:sldMk cId="3281627667" sldId="265"/>
            <ac:spMk id="3" creationId="{93E63DDF-DB45-2D32-8379-B949F9564728}"/>
          </ac:spMkLst>
        </pc:spChg>
      </pc:sldChg>
      <pc:sldChg chg="modSp add replId">
        <pc:chgData name="Emmett Binkowski" userId="" providerId="" clId="Web-{6A90D497-4104-4F3C-9564-852112400FFA}" dt="2024-02-16T16:31:46.752" v="138" actId="20577"/>
        <pc:sldMkLst>
          <pc:docMk/>
          <pc:sldMk cId="2055589776" sldId="266"/>
        </pc:sldMkLst>
        <pc:spChg chg="mod">
          <ac:chgData name="Emmett Binkowski" userId="" providerId="" clId="Web-{6A90D497-4104-4F3C-9564-852112400FFA}" dt="2024-02-16T16:31:46.752" v="138" actId="20577"/>
          <ac:spMkLst>
            <pc:docMk/>
            <pc:sldMk cId="2055589776" sldId="266"/>
            <ac:spMk id="2" creationId="{5402745F-EFB5-A576-F0B7-FC4871ED0C69}"/>
          </ac:spMkLst>
        </pc:spChg>
        <pc:spChg chg="mod">
          <ac:chgData name="Emmett Binkowski" userId="" providerId="" clId="Web-{6A90D497-4104-4F3C-9564-852112400FFA}" dt="2024-02-16T16:31:45.345" v="137" actId="20577"/>
          <ac:spMkLst>
            <pc:docMk/>
            <pc:sldMk cId="2055589776" sldId="266"/>
            <ac:spMk id="3" creationId="{9AB375C1-0627-D51A-56DE-61BB131E936D}"/>
          </ac:spMkLst>
        </pc:spChg>
      </pc:sldChg>
    </pc:docChg>
  </pc:docChgLst>
  <pc:docChgLst>
    <pc:chgData name="Emmett Binkowski" clId="Web-{83F707BB-3EC2-4809-BA2F-3A670D24B435}"/>
    <pc:docChg chg="addSld modSld addMainMaster delMainMaster">
      <pc:chgData name="Emmett Binkowski" userId="" providerId="" clId="Web-{83F707BB-3EC2-4809-BA2F-3A670D24B435}" dt="2024-01-26T15:58:14.754" v="83" actId="20577"/>
      <pc:docMkLst>
        <pc:docMk/>
      </pc:docMkLst>
      <pc:sldChg chg="modSp mod modClrScheme chgLayout">
        <pc:chgData name="Emmett Binkowski" userId="" providerId="" clId="Web-{83F707BB-3EC2-4809-BA2F-3A670D24B435}" dt="2024-01-26T15:58:14.754" v="83" actId="20577"/>
        <pc:sldMkLst>
          <pc:docMk/>
          <pc:sldMk cId="109857222" sldId="256"/>
        </pc:sldMkLst>
        <pc:spChg chg="mod ord">
          <ac:chgData name="Emmett Binkowski" userId="" providerId="" clId="Web-{83F707BB-3EC2-4809-BA2F-3A670D24B435}" dt="2024-01-26T15:58:14.754" v="83" actId="2057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Emmett Binkowski" userId="" providerId="" clId="Web-{83F707BB-3EC2-4809-BA2F-3A670D24B435}" dt="2024-01-26T15:57:30.253" v="32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new">
        <pc:chgData name="Emmett Binkowski" userId="" providerId="" clId="Web-{83F707BB-3EC2-4809-BA2F-3A670D24B435}" dt="2024-01-26T15:57:15.846" v="3"/>
        <pc:sldMkLst>
          <pc:docMk/>
          <pc:sldMk cId="3563876997" sldId="257"/>
        </pc:sldMkLst>
      </pc:sldChg>
      <pc:sldChg chg="modSp new">
        <pc:chgData name="Emmett Binkowski" userId="" providerId="" clId="Web-{83F707BB-3EC2-4809-BA2F-3A670D24B435}" dt="2024-01-26T15:57:36.347" v="37" actId="20577"/>
        <pc:sldMkLst>
          <pc:docMk/>
          <pc:sldMk cId="1031140645" sldId="258"/>
        </pc:sldMkLst>
        <pc:spChg chg="mod">
          <ac:chgData name="Emmett Binkowski" userId="" providerId="" clId="Web-{83F707BB-3EC2-4809-BA2F-3A670D24B435}" dt="2024-01-26T15:57:36.347" v="37" actId="20577"/>
          <ac:spMkLst>
            <pc:docMk/>
            <pc:sldMk cId="1031140645" sldId="258"/>
            <ac:spMk id="2" creationId="{1D40C0E8-6A48-D736-1E3D-B0F8B63473A8}"/>
          </ac:spMkLst>
        </pc:spChg>
      </pc:sldChg>
      <pc:sldChg chg="modSp new">
        <pc:chgData name="Emmett Binkowski" userId="" providerId="" clId="Web-{83F707BB-3EC2-4809-BA2F-3A670D24B435}" dt="2024-01-26T15:57:42.113" v="39" actId="20577"/>
        <pc:sldMkLst>
          <pc:docMk/>
          <pc:sldMk cId="2899888000" sldId="259"/>
        </pc:sldMkLst>
        <pc:spChg chg="mod">
          <ac:chgData name="Emmett Binkowski" userId="" providerId="" clId="Web-{83F707BB-3EC2-4809-BA2F-3A670D24B435}" dt="2024-01-26T15:57:42.113" v="39" actId="20577"/>
          <ac:spMkLst>
            <pc:docMk/>
            <pc:sldMk cId="2899888000" sldId="259"/>
            <ac:spMk id="2" creationId="{C871744A-6061-0A4C-A10F-D1AD8F28EBF8}"/>
          </ac:spMkLst>
        </pc:spChg>
      </pc:sldChg>
      <pc:sldChg chg="modSp new">
        <pc:chgData name="Emmett Binkowski" userId="" providerId="" clId="Web-{83F707BB-3EC2-4809-BA2F-3A670D24B435}" dt="2024-01-26T15:57:44.785" v="41" actId="20577"/>
        <pc:sldMkLst>
          <pc:docMk/>
          <pc:sldMk cId="1510223695" sldId="260"/>
        </pc:sldMkLst>
        <pc:spChg chg="mod">
          <ac:chgData name="Emmett Binkowski" userId="" providerId="" clId="Web-{83F707BB-3EC2-4809-BA2F-3A670D24B435}" dt="2024-01-26T15:57:44.785" v="41" actId="20577"/>
          <ac:spMkLst>
            <pc:docMk/>
            <pc:sldMk cId="1510223695" sldId="260"/>
            <ac:spMk id="2" creationId="{5402745F-EFB5-A576-F0B7-FC4871ED0C69}"/>
          </ac:spMkLst>
        </pc:spChg>
      </pc:sldChg>
      <pc:sldMasterChg chg="del delSldLayout">
        <pc:chgData name="Emmett Binkowski" userId="" providerId="" clId="Web-{83F707BB-3EC2-4809-BA2F-3A670D24B435}" dt="2024-01-26T15:56:52.033" v="0"/>
        <pc:sldMasterMkLst>
          <pc:docMk/>
          <pc:sldMasterMk cId="2460954070" sldId="2147483660"/>
        </pc:sldMasterMkLst>
        <pc:sldLayoutChg chg="del">
          <pc:chgData name="Emmett Binkowski" userId="" providerId="" clId="Web-{83F707BB-3EC2-4809-BA2F-3A670D24B435}" dt="2024-01-26T15:56:52.033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Emmett Binkowski" userId="" providerId="" clId="Web-{83F707BB-3EC2-4809-BA2F-3A670D24B435}" dt="2024-01-26T15:56:52.033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Emmett Binkowski" userId="" providerId="" clId="Web-{83F707BB-3EC2-4809-BA2F-3A670D24B435}" dt="2024-01-26T15:56:52.033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Emmett Binkowski" userId="" providerId="" clId="Web-{83F707BB-3EC2-4809-BA2F-3A670D24B435}" dt="2024-01-26T15:56:52.033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Emmett Binkowski" userId="" providerId="" clId="Web-{83F707BB-3EC2-4809-BA2F-3A670D24B435}" dt="2024-01-26T15:56:52.033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Emmett Binkowski" userId="" providerId="" clId="Web-{83F707BB-3EC2-4809-BA2F-3A670D24B435}" dt="2024-01-26T15:56:52.033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Emmett Binkowski" userId="" providerId="" clId="Web-{83F707BB-3EC2-4809-BA2F-3A670D24B435}" dt="2024-01-26T15:56:52.033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Emmett Binkowski" userId="" providerId="" clId="Web-{83F707BB-3EC2-4809-BA2F-3A670D24B435}" dt="2024-01-26T15:56:52.033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Emmett Binkowski" userId="" providerId="" clId="Web-{83F707BB-3EC2-4809-BA2F-3A670D24B435}" dt="2024-01-26T15:56:52.033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Emmett Binkowski" userId="" providerId="" clId="Web-{83F707BB-3EC2-4809-BA2F-3A670D24B435}" dt="2024-01-26T15:56:52.033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Emmett Binkowski" userId="" providerId="" clId="Web-{83F707BB-3EC2-4809-BA2F-3A670D24B435}" dt="2024-01-26T15:56:52.033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Emmett Binkowski" userId="" providerId="" clId="Web-{83F707BB-3EC2-4809-BA2F-3A670D24B435}" dt="2024-01-26T15:57:00.158" v="1"/>
        <pc:sldMasterMkLst>
          <pc:docMk/>
          <pc:sldMasterMk cId="1858086136" sldId="2147483672"/>
        </pc:sldMasterMkLst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298230197" sldId="2147483673"/>
          </pc:sldLayoutMkLst>
        </pc:sldLayoutChg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983726419" sldId="2147483674"/>
          </pc:sldLayoutMkLst>
        </pc:sldLayoutChg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1433502162" sldId="2147483675"/>
          </pc:sldLayoutMkLst>
        </pc:sldLayoutChg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1381038616" sldId="2147483676"/>
          </pc:sldLayoutMkLst>
        </pc:sldLayoutChg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269065507" sldId="2147483677"/>
          </pc:sldLayoutMkLst>
        </pc:sldLayoutChg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613520368" sldId="2147483678"/>
          </pc:sldLayoutMkLst>
        </pc:sldLayoutChg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3007711277" sldId="2147483679"/>
          </pc:sldLayoutMkLst>
        </pc:sldLayoutChg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697565438" sldId="2147483680"/>
          </pc:sldLayoutMkLst>
        </pc:sldLayoutChg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1041324917" sldId="2147483681"/>
          </pc:sldLayoutMkLst>
        </pc:sldLayoutChg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1607843997" sldId="2147483682"/>
          </pc:sldLayoutMkLst>
        </pc:sldLayoutChg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3239049123" sldId="2147483683"/>
          </pc:sldLayoutMkLst>
        </pc:sldLayoutChg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2377530570" sldId="2147483684"/>
          </pc:sldLayoutMkLst>
        </pc:sldLayoutChg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2810344346" sldId="2147483685"/>
          </pc:sldLayoutMkLst>
        </pc:sldLayoutChg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822763760" sldId="2147483686"/>
          </pc:sldLayoutMkLst>
        </pc:sldLayoutChg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967418348" sldId="2147483687"/>
          </pc:sldLayoutMkLst>
        </pc:sldLayoutChg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3299680713" sldId="2147483688"/>
          </pc:sldLayoutMkLst>
        </pc:sldLayoutChg>
        <pc:sldLayoutChg chg="add del mod replId">
          <pc:chgData name="Emmett Binkowski" userId="" providerId="" clId="Web-{83F707BB-3EC2-4809-BA2F-3A670D24B435}" dt="2024-01-26T15:57:00.158" v="1"/>
          <pc:sldLayoutMkLst>
            <pc:docMk/>
            <pc:sldMasterMk cId="1858086136" sldId="2147483672"/>
            <pc:sldLayoutMk cId="2773113917" sldId="2147483689"/>
          </pc:sldLayoutMkLst>
        </pc:sldLayoutChg>
      </pc:sldMasterChg>
      <pc:sldMasterChg chg="add del addSldLayout delSldLayout modSldLayout">
        <pc:chgData name="Emmett Binkowski" userId="" providerId="" clId="Web-{83F707BB-3EC2-4809-BA2F-3A670D24B435}" dt="2024-01-26T15:57:05.346" v="2"/>
        <pc:sldMasterMkLst>
          <pc:docMk/>
          <pc:sldMasterMk cId="329481154" sldId="2147483690"/>
        </pc:sldMasterMkLst>
        <pc:sldLayoutChg chg="add del mod replId">
          <pc:chgData name="Emmett Binkowski" userId="" providerId="" clId="Web-{83F707BB-3EC2-4809-BA2F-3A670D24B435}" dt="2024-01-26T15:57:05.346" v="2"/>
          <pc:sldLayoutMkLst>
            <pc:docMk/>
            <pc:sldMasterMk cId="329481154" sldId="2147483690"/>
            <pc:sldLayoutMk cId="2210891120" sldId="2147483691"/>
          </pc:sldLayoutMkLst>
        </pc:sldLayoutChg>
        <pc:sldLayoutChg chg="add del mod replId">
          <pc:chgData name="Emmett Binkowski" userId="" providerId="" clId="Web-{83F707BB-3EC2-4809-BA2F-3A670D24B435}" dt="2024-01-26T15:57:05.346" v="2"/>
          <pc:sldLayoutMkLst>
            <pc:docMk/>
            <pc:sldMasterMk cId="329481154" sldId="2147483690"/>
            <pc:sldLayoutMk cId="2757584905" sldId="2147483692"/>
          </pc:sldLayoutMkLst>
        </pc:sldLayoutChg>
        <pc:sldLayoutChg chg="add del mod replId">
          <pc:chgData name="Emmett Binkowski" userId="" providerId="" clId="Web-{83F707BB-3EC2-4809-BA2F-3A670D24B435}" dt="2024-01-26T15:57:05.346" v="2"/>
          <pc:sldLayoutMkLst>
            <pc:docMk/>
            <pc:sldMasterMk cId="329481154" sldId="2147483690"/>
            <pc:sldLayoutMk cId="3662382535" sldId="2147483693"/>
          </pc:sldLayoutMkLst>
        </pc:sldLayoutChg>
        <pc:sldLayoutChg chg="add del mod replId">
          <pc:chgData name="Emmett Binkowski" userId="" providerId="" clId="Web-{83F707BB-3EC2-4809-BA2F-3A670D24B435}" dt="2024-01-26T15:57:05.346" v="2"/>
          <pc:sldLayoutMkLst>
            <pc:docMk/>
            <pc:sldMasterMk cId="329481154" sldId="2147483690"/>
            <pc:sldLayoutMk cId="193210981" sldId="2147483694"/>
          </pc:sldLayoutMkLst>
        </pc:sldLayoutChg>
        <pc:sldLayoutChg chg="add del mod replId">
          <pc:chgData name="Emmett Binkowski" userId="" providerId="" clId="Web-{83F707BB-3EC2-4809-BA2F-3A670D24B435}" dt="2024-01-26T15:57:05.346" v="2"/>
          <pc:sldLayoutMkLst>
            <pc:docMk/>
            <pc:sldMasterMk cId="329481154" sldId="2147483690"/>
            <pc:sldLayoutMk cId="2355788023" sldId="2147483695"/>
          </pc:sldLayoutMkLst>
        </pc:sldLayoutChg>
        <pc:sldLayoutChg chg="add del mod replId">
          <pc:chgData name="Emmett Binkowski" userId="" providerId="" clId="Web-{83F707BB-3EC2-4809-BA2F-3A670D24B435}" dt="2024-01-26T15:57:05.346" v="2"/>
          <pc:sldLayoutMkLst>
            <pc:docMk/>
            <pc:sldMasterMk cId="329481154" sldId="2147483690"/>
            <pc:sldLayoutMk cId="1697894134" sldId="2147483696"/>
          </pc:sldLayoutMkLst>
        </pc:sldLayoutChg>
        <pc:sldLayoutChg chg="add del mod replId">
          <pc:chgData name="Emmett Binkowski" userId="" providerId="" clId="Web-{83F707BB-3EC2-4809-BA2F-3A670D24B435}" dt="2024-01-26T15:57:05.346" v="2"/>
          <pc:sldLayoutMkLst>
            <pc:docMk/>
            <pc:sldMasterMk cId="329481154" sldId="2147483690"/>
            <pc:sldLayoutMk cId="3761749728" sldId="2147483697"/>
          </pc:sldLayoutMkLst>
        </pc:sldLayoutChg>
        <pc:sldLayoutChg chg="add del mod replId">
          <pc:chgData name="Emmett Binkowski" userId="" providerId="" clId="Web-{83F707BB-3EC2-4809-BA2F-3A670D24B435}" dt="2024-01-26T15:57:05.346" v="2"/>
          <pc:sldLayoutMkLst>
            <pc:docMk/>
            <pc:sldMasterMk cId="329481154" sldId="2147483690"/>
            <pc:sldLayoutMk cId="121761547" sldId="2147483698"/>
          </pc:sldLayoutMkLst>
        </pc:sldLayoutChg>
        <pc:sldLayoutChg chg="add del mod replId">
          <pc:chgData name="Emmett Binkowski" userId="" providerId="" clId="Web-{83F707BB-3EC2-4809-BA2F-3A670D24B435}" dt="2024-01-26T15:57:05.346" v="2"/>
          <pc:sldLayoutMkLst>
            <pc:docMk/>
            <pc:sldMasterMk cId="329481154" sldId="2147483690"/>
            <pc:sldLayoutMk cId="2847276240" sldId="2147483699"/>
          </pc:sldLayoutMkLst>
        </pc:sldLayoutChg>
        <pc:sldLayoutChg chg="add del mod replId">
          <pc:chgData name="Emmett Binkowski" userId="" providerId="" clId="Web-{83F707BB-3EC2-4809-BA2F-3A670D24B435}" dt="2024-01-26T15:57:05.346" v="2"/>
          <pc:sldLayoutMkLst>
            <pc:docMk/>
            <pc:sldMasterMk cId="329481154" sldId="2147483690"/>
            <pc:sldLayoutMk cId="2595672904" sldId="2147483700"/>
          </pc:sldLayoutMkLst>
        </pc:sldLayoutChg>
        <pc:sldLayoutChg chg="add del mod replId">
          <pc:chgData name="Emmett Binkowski" userId="" providerId="" clId="Web-{83F707BB-3EC2-4809-BA2F-3A670D24B435}" dt="2024-01-26T15:57:05.346" v="2"/>
          <pc:sldLayoutMkLst>
            <pc:docMk/>
            <pc:sldMasterMk cId="329481154" sldId="2147483690"/>
            <pc:sldLayoutMk cId="4068423919" sldId="2147483701"/>
          </pc:sldLayoutMkLst>
        </pc:sldLayoutChg>
      </pc:sldMasterChg>
      <pc:sldMasterChg chg="add addSldLayout modSldLayout">
        <pc:chgData name="Emmett Binkowski" userId="" providerId="" clId="Web-{83F707BB-3EC2-4809-BA2F-3A670D24B435}" dt="2024-01-26T15:57:05.346" v="2"/>
        <pc:sldMasterMkLst>
          <pc:docMk/>
          <pc:sldMasterMk cId="3177223029" sldId="2147483702"/>
        </pc:sldMasterMkLst>
        <pc:sldLayoutChg chg="add mod replId">
          <pc:chgData name="Emmett Binkowski" userId="" providerId="" clId="Web-{83F707BB-3EC2-4809-BA2F-3A670D24B435}" dt="2024-01-26T15:57:05.346" v="2"/>
          <pc:sldLayoutMkLst>
            <pc:docMk/>
            <pc:sldMasterMk cId="3177223029" sldId="2147483702"/>
            <pc:sldLayoutMk cId="4116652225" sldId="2147483703"/>
          </pc:sldLayoutMkLst>
        </pc:sldLayoutChg>
        <pc:sldLayoutChg chg="add mod replId">
          <pc:chgData name="Emmett Binkowski" userId="" providerId="" clId="Web-{83F707BB-3EC2-4809-BA2F-3A670D24B435}" dt="2024-01-26T15:57:05.346" v="2"/>
          <pc:sldLayoutMkLst>
            <pc:docMk/>
            <pc:sldMasterMk cId="3177223029" sldId="2147483702"/>
            <pc:sldLayoutMk cId="2702248759" sldId="2147483704"/>
          </pc:sldLayoutMkLst>
        </pc:sldLayoutChg>
        <pc:sldLayoutChg chg="add mod replId">
          <pc:chgData name="Emmett Binkowski" userId="" providerId="" clId="Web-{83F707BB-3EC2-4809-BA2F-3A670D24B435}" dt="2024-01-26T15:57:05.346" v="2"/>
          <pc:sldLayoutMkLst>
            <pc:docMk/>
            <pc:sldMasterMk cId="3177223029" sldId="2147483702"/>
            <pc:sldLayoutMk cId="2457441764" sldId="2147483705"/>
          </pc:sldLayoutMkLst>
        </pc:sldLayoutChg>
        <pc:sldLayoutChg chg="add mod replId">
          <pc:chgData name="Emmett Binkowski" userId="" providerId="" clId="Web-{83F707BB-3EC2-4809-BA2F-3A670D24B435}" dt="2024-01-26T15:57:05.346" v="2"/>
          <pc:sldLayoutMkLst>
            <pc:docMk/>
            <pc:sldMasterMk cId="3177223029" sldId="2147483702"/>
            <pc:sldLayoutMk cId="1714342131" sldId="2147483706"/>
          </pc:sldLayoutMkLst>
        </pc:sldLayoutChg>
        <pc:sldLayoutChg chg="add mod replId">
          <pc:chgData name="Emmett Binkowski" userId="" providerId="" clId="Web-{83F707BB-3EC2-4809-BA2F-3A670D24B435}" dt="2024-01-26T15:57:05.346" v="2"/>
          <pc:sldLayoutMkLst>
            <pc:docMk/>
            <pc:sldMasterMk cId="3177223029" sldId="2147483702"/>
            <pc:sldLayoutMk cId="2507316559" sldId="2147483707"/>
          </pc:sldLayoutMkLst>
        </pc:sldLayoutChg>
        <pc:sldLayoutChg chg="add mod replId">
          <pc:chgData name="Emmett Binkowski" userId="" providerId="" clId="Web-{83F707BB-3EC2-4809-BA2F-3A670D24B435}" dt="2024-01-26T15:57:05.346" v="2"/>
          <pc:sldLayoutMkLst>
            <pc:docMk/>
            <pc:sldMasterMk cId="3177223029" sldId="2147483702"/>
            <pc:sldLayoutMk cId="941144785" sldId="2147483708"/>
          </pc:sldLayoutMkLst>
        </pc:sldLayoutChg>
        <pc:sldLayoutChg chg="add mod replId">
          <pc:chgData name="Emmett Binkowski" userId="" providerId="" clId="Web-{83F707BB-3EC2-4809-BA2F-3A670D24B435}" dt="2024-01-26T15:57:05.346" v="2"/>
          <pc:sldLayoutMkLst>
            <pc:docMk/>
            <pc:sldMasterMk cId="3177223029" sldId="2147483702"/>
            <pc:sldLayoutMk cId="2320993970" sldId="2147483709"/>
          </pc:sldLayoutMkLst>
        </pc:sldLayoutChg>
        <pc:sldLayoutChg chg="add mod replId">
          <pc:chgData name="Emmett Binkowski" userId="" providerId="" clId="Web-{83F707BB-3EC2-4809-BA2F-3A670D24B435}" dt="2024-01-26T15:57:05.346" v="2"/>
          <pc:sldLayoutMkLst>
            <pc:docMk/>
            <pc:sldMasterMk cId="3177223029" sldId="2147483702"/>
            <pc:sldLayoutMk cId="898685202" sldId="2147483710"/>
          </pc:sldLayoutMkLst>
        </pc:sldLayoutChg>
        <pc:sldLayoutChg chg="add mod replId">
          <pc:chgData name="Emmett Binkowski" userId="" providerId="" clId="Web-{83F707BB-3EC2-4809-BA2F-3A670D24B435}" dt="2024-01-26T15:57:05.346" v="2"/>
          <pc:sldLayoutMkLst>
            <pc:docMk/>
            <pc:sldMasterMk cId="3177223029" sldId="2147483702"/>
            <pc:sldLayoutMk cId="1094596557" sldId="2147483711"/>
          </pc:sldLayoutMkLst>
        </pc:sldLayoutChg>
        <pc:sldLayoutChg chg="add mod replId">
          <pc:chgData name="Emmett Binkowski" userId="" providerId="" clId="Web-{83F707BB-3EC2-4809-BA2F-3A670D24B435}" dt="2024-01-26T15:57:05.346" v="2"/>
          <pc:sldLayoutMkLst>
            <pc:docMk/>
            <pc:sldMasterMk cId="3177223029" sldId="2147483702"/>
            <pc:sldLayoutMk cId="3897733179" sldId="2147483712"/>
          </pc:sldLayoutMkLst>
        </pc:sldLayoutChg>
        <pc:sldLayoutChg chg="add mod replId">
          <pc:chgData name="Emmett Binkowski" userId="" providerId="" clId="Web-{83F707BB-3EC2-4809-BA2F-3A670D24B435}" dt="2024-01-26T15:57:05.346" v="2"/>
          <pc:sldLayoutMkLst>
            <pc:docMk/>
            <pc:sldMasterMk cId="3177223029" sldId="2147483702"/>
            <pc:sldLayoutMk cId="79367378" sldId="2147483713"/>
          </pc:sldLayoutMkLst>
        </pc:sldLayoutChg>
      </pc:sldMasterChg>
    </pc:docChg>
  </pc:docChgLst>
  <pc:docChgLst>
    <pc:chgData name="Emmett Binkowski" clId="Web-{46EED41E-F8EE-4132-9B40-859FBF9B3928}"/>
    <pc:docChg chg="addSld modSld">
      <pc:chgData name="Emmett Binkowski" userId="" providerId="" clId="Web-{46EED41E-F8EE-4132-9B40-859FBF9B3928}" dt="2024-02-11T19:15:55.832" v="2689" actId="20577"/>
      <pc:docMkLst>
        <pc:docMk/>
      </pc:docMkLst>
      <pc:sldChg chg="modSp">
        <pc:chgData name="Emmett Binkowski" userId="" providerId="" clId="Web-{46EED41E-F8EE-4132-9B40-859FBF9B3928}" dt="2024-02-11T18:40:04.126" v="1466" actId="20577"/>
        <pc:sldMkLst>
          <pc:docMk/>
          <pc:sldMk cId="109857222" sldId="256"/>
        </pc:sldMkLst>
        <pc:spChg chg="mod">
          <ac:chgData name="Emmett Binkowski" userId="" providerId="" clId="Web-{46EED41E-F8EE-4132-9B40-859FBF9B3928}" dt="2024-02-11T18:40:04.126" v="1466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Emmett Binkowski" userId="" providerId="" clId="Web-{46EED41E-F8EE-4132-9B40-859FBF9B3928}" dt="2024-02-11T18:19:29.051" v="145" actId="20577"/>
        <pc:sldMkLst>
          <pc:docMk/>
          <pc:sldMk cId="3563876997" sldId="257"/>
        </pc:sldMkLst>
        <pc:spChg chg="mod">
          <ac:chgData name="Emmett Binkowski" userId="" providerId="" clId="Web-{46EED41E-F8EE-4132-9B40-859FBF9B3928}" dt="2024-02-11T18:19:10.316" v="109" actId="20577"/>
          <ac:spMkLst>
            <pc:docMk/>
            <pc:sldMk cId="3563876997" sldId="257"/>
            <ac:spMk id="2" creationId="{4AEDA398-4DB1-5B0D-B130-233155B59836}"/>
          </ac:spMkLst>
        </pc:spChg>
        <pc:spChg chg="mod">
          <ac:chgData name="Emmett Binkowski" userId="" providerId="" clId="Web-{46EED41E-F8EE-4132-9B40-859FBF9B3928}" dt="2024-02-11T18:19:29.051" v="145" actId="20577"/>
          <ac:spMkLst>
            <pc:docMk/>
            <pc:sldMk cId="3563876997" sldId="257"/>
            <ac:spMk id="3" creationId="{99F34057-BF28-6CE8-FC46-8E7037A51A32}"/>
          </ac:spMkLst>
        </pc:spChg>
      </pc:sldChg>
      <pc:sldChg chg="modSp">
        <pc:chgData name="Emmett Binkowski" userId="" providerId="" clId="Web-{46EED41E-F8EE-4132-9B40-859FBF9B3928}" dt="2024-02-11T19:07:24.090" v="2136" actId="20577"/>
        <pc:sldMkLst>
          <pc:docMk/>
          <pc:sldMk cId="1031140645" sldId="258"/>
        </pc:sldMkLst>
        <pc:spChg chg="mod">
          <ac:chgData name="Emmett Binkowski" userId="" providerId="" clId="Web-{46EED41E-F8EE-4132-9B40-859FBF9B3928}" dt="2024-02-11T19:07:24.090" v="2136" actId="20577"/>
          <ac:spMkLst>
            <pc:docMk/>
            <pc:sldMk cId="1031140645" sldId="258"/>
            <ac:spMk id="3" creationId="{93E63DDF-DB45-2D32-8379-B949F9564728}"/>
          </ac:spMkLst>
        </pc:spChg>
      </pc:sldChg>
      <pc:sldChg chg="modSp">
        <pc:chgData name="Emmett Binkowski" userId="" providerId="" clId="Web-{46EED41E-F8EE-4132-9B40-859FBF9B3928}" dt="2024-02-11T19:08:40.656" v="2179" actId="20577"/>
        <pc:sldMkLst>
          <pc:docMk/>
          <pc:sldMk cId="2899888000" sldId="259"/>
        </pc:sldMkLst>
        <pc:spChg chg="mod">
          <ac:chgData name="Emmett Binkowski" userId="" providerId="" clId="Web-{46EED41E-F8EE-4132-9B40-859FBF9B3928}" dt="2024-02-11T19:08:40.656" v="2179" actId="20577"/>
          <ac:spMkLst>
            <pc:docMk/>
            <pc:sldMk cId="2899888000" sldId="259"/>
            <ac:spMk id="3" creationId="{74E05B9F-C763-70C7-1CD4-63DD67771F9A}"/>
          </ac:spMkLst>
        </pc:spChg>
      </pc:sldChg>
      <pc:sldChg chg="modSp">
        <pc:chgData name="Emmett Binkowski" userId="" providerId="" clId="Web-{46EED41E-F8EE-4132-9B40-859FBF9B3928}" dt="2024-02-11T19:15:55.832" v="2689" actId="20577"/>
        <pc:sldMkLst>
          <pc:docMk/>
          <pc:sldMk cId="1510223695" sldId="260"/>
        </pc:sldMkLst>
        <pc:spChg chg="mod">
          <ac:chgData name="Emmett Binkowski" userId="" providerId="" clId="Web-{46EED41E-F8EE-4132-9B40-859FBF9B3928}" dt="2024-02-11T19:15:55.832" v="2689" actId="20577"/>
          <ac:spMkLst>
            <pc:docMk/>
            <pc:sldMk cId="1510223695" sldId="260"/>
            <ac:spMk id="3" creationId="{9AB375C1-0627-D51A-56DE-61BB131E936D}"/>
          </ac:spMkLst>
        </pc:spChg>
      </pc:sldChg>
      <pc:sldChg chg="modSp add replId">
        <pc:chgData name="Emmett Binkowski" userId="" providerId="" clId="Web-{46EED41E-F8EE-4132-9B40-859FBF9B3928}" dt="2024-02-11T18:49:38.365" v="1604" actId="20577"/>
        <pc:sldMkLst>
          <pc:docMk/>
          <pc:sldMk cId="1011814591" sldId="261"/>
        </pc:sldMkLst>
        <pc:spChg chg="mod">
          <ac:chgData name="Emmett Binkowski" userId="" providerId="" clId="Web-{46EED41E-F8EE-4132-9B40-859FBF9B3928}" dt="2024-02-11T18:49:38.365" v="1604" actId="20577"/>
          <ac:spMkLst>
            <pc:docMk/>
            <pc:sldMk cId="1011814591" sldId="261"/>
            <ac:spMk id="3" creationId="{99F34057-BF28-6CE8-FC46-8E7037A51A32}"/>
          </ac:spMkLst>
        </pc:spChg>
      </pc:sldChg>
      <pc:sldChg chg="modSp add replId">
        <pc:chgData name="Emmett Binkowski" userId="" providerId="" clId="Web-{46EED41E-F8EE-4132-9B40-859FBF9B3928}" dt="2024-02-11T18:50:21.258" v="1607" actId="20577"/>
        <pc:sldMkLst>
          <pc:docMk/>
          <pc:sldMk cId="3809183793" sldId="262"/>
        </pc:sldMkLst>
        <pc:spChg chg="mod">
          <ac:chgData name="Emmett Binkowski" userId="" providerId="" clId="Web-{46EED41E-F8EE-4132-9B40-859FBF9B3928}" dt="2024-02-11T18:17:50.594" v="13" actId="20577"/>
          <ac:spMkLst>
            <pc:docMk/>
            <pc:sldMk cId="3809183793" sldId="262"/>
            <ac:spMk id="2" creationId="{5402745F-EFB5-A576-F0B7-FC4871ED0C69}"/>
          </ac:spMkLst>
        </pc:spChg>
        <pc:spChg chg="mod">
          <ac:chgData name="Emmett Binkowski" userId="" providerId="" clId="Web-{46EED41E-F8EE-4132-9B40-859FBF9B3928}" dt="2024-02-11T18:50:21.258" v="1607" actId="20577"/>
          <ac:spMkLst>
            <pc:docMk/>
            <pc:sldMk cId="3809183793" sldId="262"/>
            <ac:spMk id="3" creationId="{9AB375C1-0627-D51A-56DE-61BB131E936D}"/>
          </ac:spMkLst>
        </pc:spChg>
      </pc:sldChg>
      <pc:sldChg chg="modSp new">
        <pc:chgData name="Emmett Binkowski" userId="" providerId="" clId="Web-{46EED41E-F8EE-4132-9B40-859FBF9B3928}" dt="2024-02-11T18:49:28.553" v="1600" actId="20577"/>
        <pc:sldMkLst>
          <pc:docMk/>
          <pc:sldMk cId="3353979434" sldId="263"/>
        </pc:sldMkLst>
        <pc:spChg chg="mod">
          <ac:chgData name="Emmett Binkowski" userId="" providerId="" clId="Web-{46EED41E-F8EE-4132-9B40-859FBF9B3928}" dt="2024-02-11T18:47:04.985" v="1473" actId="20577"/>
          <ac:spMkLst>
            <pc:docMk/>
            <pc:sldMk cId="3353979434" sldId="263"/>
            <ac:spMk id="2" creationId="{E15AFD8D-29AD-F56C-EC76-C7CC6DCFC38F}"/>
          </ac:spMkLst>
        </pc:spChg>
        <pc:spChg chg="mod">
          <ac:chgData name="Emmett Binkowski" userId="" providerId="" clId="Web-{46EED41E-F8EE-4132-9B40-859FBF9B3928}" dt="2024-02-11T18:49:28.553" v="1600" actId="20577"/>
          <ac:spMkLst>
            <pc:docMk/>
            <pc:sldMk cId="3353979434" sldId="263"/>
            <ac:spMk id="3" creationId="{391EFDA0-F4C9-29D6-76E5-353BD415F9B8}"/>
          </ac:spMkLst>
        </pc:spChg>
      </pc:sldChg>
      <pc:sldChg chg="modSp new">
        <pc:chgData name="Emmett Binkowski" userId="" providerId="" clId="Web-{46EED41E-F8EE-4132-9B40-859FBF9B3928}" dt="2024-02-11T18:49:15.302" v="1596" actId="20577"/>
        <pc:sldMkLst>
          <pc:docMk/>
          <pc:sldMk cId="1956823041" sldId="264"/>
        </pc:sldMkLst>
        <pc:spChg chg="mod">
          <ac:chgData name="Emmett Binkowski" userId="" providerId="" clId="Web-{46EED41E-F8EE-4132-9B40-859FBF9B3928}" dt="2024-02-11T18:48:13.472" v="1485" actId="20577"/>
          <ac:spMkLst>
            <pc:docMk/>
            <pc:sldMk cId="1956823041" sldId="264"/>
            <ac:spMk id="2" creationId="{F366F244-A922-9333-226E-29362EE858BC}"/>
          </ac:spMkLst>
        </pc:spChg>
        <pc:spChg chg="mod">
          <ac:chgData name="Emmett Binkowski" userId="" providerId="" clId="Web-{46EED41E-F8EE-4132-9B40-859FBF9B3928}" dt="2024-02-11T18:49:15.302" v="1596" actId="20577"/>
          <ac:spMkLst>
            <pc:docMk/>
            <pc:sldMk cId="1956823041" sldId="264"/>
            <ac:spMk id="3" creationId="{A6506017-9815-2191-A931-92A189A535EA}"/>
          </ac:spMkLst>
        </pc:spChg>
      </pc:sldChg>
      <pc:sldChg chg="modSp add replId">
        <pc:chgData name="Emmett Binkowski" userId="" providerId="" clId="Web-{46EED41E-F8EE-4132-9B40-859FBF9B3928}" dt="2024-02-11T18:56:55.725" v="1958" actId="20577"/>
        <pc:sldMkLst>
          <pc:docMk/>
          <pc:sldMk cId="3281627667" sldId="265"/>
        </pc:sldMkLst>
        <pc:spChg chg="mod">
          <ac:chgData name="Emmett Binkowski" userId="" providerId="" clId="Web-{46EED41E-F8EE-4132-9B40-859FBF9B3928}" dt="2024-02-11T18:56:55.725" v="1958" actId="20577"/>
          <ac:spMkLst>
            <pc:docMk/>
            <pc:sldMk cId="3281627667" sldId="265"/>
            <ac:spMk id="2" creationId="{1D40C0E8-6A48-D736-1E3D-B0F8B63473A8}"/>
          </ac:spMkLst>
        </pc:spChg>
        <pc:spChg chg="mod">
          <ac:chgData name="Emmett Binkowski" userId="" providerId="" clId="Web-{46EED41E-F8EE-4132-9B40-859FBF9B3928}" dt="2024-02-11T18:56:54.490" v="1953" actId="20577"/>
          <ac:spMkLst>
            <pc:docMk/>
            <pc:sldMk cId="3281627667" sldId="265"/>
            <ac:spMk id="3" creationId="{93E63DDF-DB45-2D32-8379-B949F9564728}"/>
          </ac:spMkLst>
        </pc:spChg>
      </pc:sldChg>
    </pc:docChg>
  </pc:docChgLst>
  <pc:docChgLst>
    <pc:chgData name="Emmett Binkowski" clId="Web-{D70E051F-6D49-4FF0-8FD0-0FBB5416D35A}"/>
    <pc:docChg chg="addSld modSld sldOrd">
      <pc:chgData name="Emmett Binkowski" userId="" providerId="" clId="Web-{D70E051F-6D49-4FF0-8FD0-0FBB5416D35A}" dt="2024-03-01T21:38:41.278" v="243" actId="20577"/>
      <pc:docMkLst>
        <pc:docMk/>
      </pc:docMkLst>
      <pc:sldChg chg="addSp delSp modSp mod modClrScheme chgLayout">
        <pc:chgData name="Emmett Binkowski" userId="" providerId="" clId="Web-{D70E051F-6D49-4FF0-8FD0-0FBB5416D35A}" dt="2024-03-01T20:30:55.108" v="114"/>
        <pc:sldMkLst>
          <pc:docMk/>
          <pc:sldMk cId="3563876997" sldId="257"/>
        </pc:sldMkLst>
        <pc:spChg chg="add del mod ord">
          <ac:chgData name="Emmett Binkowski" userId="" providerId="" clId="Web-{D70E051F-6D49-4FF0-8FD0-0FBB5416D35A}" dt="2024-03-01T20:19:32.815" v="18"/>
          <ac:spMkLst>
            <pc:docMk/>
            <pc:sldMk cId="3563876997" sldId="257"/>
            <ac:spMk id="2" creationId="{996A5BE5-98F1-90A0-C4A6-E266E27F4E4E}"/>
          </ac:spMkLst>
        </pc:spChg>
        <pc:spChg chg="del mod ord">
          <ac:chgData name="Emmett Binkowski" userId="" providerId="" clId="Web-{D70E051F-6D49-4FF0-8FD0-0FBB5416D35A}" dt="2024-03-01T20:05:01.977" v="1"/>
          <ac:spMkLst>
            <pc:docMk/>
            <pc:sldMk cId="3563876997" sldId="257"/>
            <ac:spMk id="3" creationId="{99F34057-BF28-6CE8-FC46-8E7037A51A32}"/>
          </ac:spMkLst>
        </pc:spChg>
        <pc:spChg chg="del mod ord">
          <ac:chgData name="Emmett Binkowski" userId="" providerId="" clId="Web-{D70E051F-6D49-4FF0-8FD0-0FBB5416D35A}" dt="2024-03-01T20:19:46.581" v="19"/>
          <ac:spMkLst>
            <pc:docMk/>
            <pc:sldMk cId="3563876997" sldId="257"/>
            <ac:spMk id="5" creationId="{9481562D-D8FD-64A7-6975-96F351CF9194}"/>
          </ac:spMkLst>
        </pc:spChg>
        <pc:spChg chg="add del mod">
          <ac:chgData name="Emmett Binkowski" userId="" providerId="" clId="Web-{D70E051F-6D49-4FF0-8FD0-0FBB5416D35A}" dt="2024-03-01T20:19:46.581" v="19"/>
          <ac:spMkLst>
            <pc:docMk/>
            <pc:sldMk cId="3563876997" sldId="257"/>
            <ac:spMk id="6" creationId="{0C2BAA3A-557C-B72B-3AA0-9292C9A373D7}"/>
          </ac:spMkLst>
        </pc:spChg>
        <pc:spChg chg="add mod">
          <ac:chgData name="Emmett Binkowski" userId="" providerId="" clId="Web-{D70E051F-6D49-4FF0-8FD0-0FBB5416D35A}" dt="2024-03-01T20:30:55.108" v="114"/>
          <ac:spMkLst>
            <pc:docMk/>
            <pc:sldMk cId="3563876997" sldId="257"/>
            <ac:spMk id="8" creationId="{5143E62E-272F-8D91-73A0-F76792DEBB46}"/>
          </ac:spMkLst>
        </pc:spChg>
        <pc:picChg chg="add mod ord">
          <ac:chgData name="Emmett Binkowski" userId="" providerId="" clId="Web-{D70E051F-6D49-4FF0-8FD0-0FBB5416D35A}" dt="2024-03-01T20:30:24.311" v="112" actId="14100"/>
          <ac:picMkLst>
            <pc:docMk/>
            <pc:sldMk cId="3563876997" sldId="257"/>
            <ac:picMk id="7" creationId="{DB605286-0C6F-CB75-7A27-9A69773741C7}"/>
          </ac:picMkLst>
        </pc:picChg>
      </pc:sldChg>
      <pc:sldChg chg="modSp">
        <pc:chgData name="Emmett Binkowski" userId="" providerId="" clId="Web-{D70E051F-6D49-4FF0-8FD0-0FBB5416D35A}" dt="2024-03-01T20:11:25.959" v="17" actId="20577"/>
        <pc:sldMkLst>
          <pc:docMk/>
          <pc:sldMk cId="2899888000" sldId="259"/>
        </pc:sldMkLst>
        <pc:spChg chg="mod">
          <ac:chgData name="Emmett Binkowski" userId="" providerId="" clId="Web-{D70E051F-6D49-4FF0-8FD0-0FBB5416D35A}" dt="2024-03-01T20:11:25.959" v="17" actId="20577"/>
          <ac:spMkLst>
            <pc:docMk/>
            <pc:sldMk cId="2899888000" sldId="259"/>
            <ac:spMk id="3" creationId="{74E05B9F-C763-70C7-1CD4-63DD67771F9A}"/>
          </ac:spMkLst>
        </pc:spChg>
      </pc:sldChg>
      <pc:sldChg chg="modSp">
        <pc:chgData name="Emmett Binkowski" userId="" providerId="" clId="Web-{D70E051F-6D49-4FF0-8FD0-0FBB5416D35A}" dt="2024-03-01T20:46:22.633" v="164" actId="20577"/>
        <pc:sldMkLst>
          <pc:docMk/>
          <pc:sldMk cId="1011814591" sldId="261"/>
        </pc:sldMkLst>
        <pc:spChg chg="mod">
          <ac:chgData name="Emmett Binkowski" userId="" providerId="" clId="Web-{D70E051F-6D49-4FF0-8FD0-0FBB5416D35A}" dt="2024-03-01T20:46:22.633" v="164" actId="20577"/>
          <ac:spMkLst>
            <pc:docMk/>
            <pc:sldMk cId="1011814591" sldId="261"/>
            <ac:spMk id="3" creationId="{99F34057-BF28-6CE8-FC46-8E7037A51A32}"/>
          </ac:spMkLst>
        </pc:spChg>
      </pc:sldChg>
      <pc:sldChg chg="modSp">
        <pc:chgData name="Emmett Binkowski" userId="" providerId="" clId="Web-{D70E051F-6D49-4FF0-8FD0-0FBB5416D35A}" dt="2024-03-01T20:29:28.999" v="109" actId="1076"/>
        <pc:sldMkLst>
          <pc:docMk/>
          <pc:sldMk cId="3809183793" sldId="262"/>
        </pc:sldMkLst>
        <pc:spChg chg="mod">
          <ac:chgData name="Emmett Binkowski" userId="" providerId="" clId="Web-{D70E051F-6D49-4FF0-8FD0-0FBB5416D35A}" dt="2024-03-01T20:29:28.999" v="109" actId="1076"/>
          <ac:spMkLst>
            <pc:docMk/>
            <pc:sldMk cId="3809183793" sldId="262"/>
            <ac:spMk id="3" creationId="{9AB375C1-0627-D51A-56DE-61BB131E936D}"/>
          </ac:spMkLst>
        </pc:spChg>
      </pc:sldChg>
      <pc:sldChg chg="modSp">
        <pc:chgData name="Emmett Binkowski" userId="" providerId="" clId="Web-{D70E051F-6D49-4FF0-8FD0-0FBB5416D35A}" dt="2024-03-01T20:25:22.235" v="60" actId="20577"/>
        <pc:sldMkLst>
          <pc:docMk/>
          <pc:sldMk cId="3353979434" sldId="263"/>
        </pc:sldMkLst>
        <pc:spChg chg="mod">
          <ac:chgData name="Emmett Binkowski" userId="" providerId="" clId="Web-{D70E051F-6D49-4FF0-8FD0-0FBB5416D35A}" dt="2024-03-01T20:25:22.235" v="60" actId="20577"/>
          <ac:spMkLst>
            <pc:docMk/>
            <pc:sldMk cId="3353979434" sldId="263"/>
            <ac:spMk id="3" creationId="{391EFDA0-F4C9-29D6-76E5-353BD415F9B8}"/>
          </ac:spMkLst>
        </pc:spChg>
      </pc:sldChg>
      <pc:sldChg chg="modSp">
        <pc:chgData name="Emmett Binkowski" userId="" providerId="" clId="Web-{D70E051F-6D49-4FF0-8FD0-0FBB5416D35A}" dt="2024-03-01T21:31:40.128" v="239" actId="20577"/>
        <pc:sldMkLst>
          <pc:docMk/>
          <pc:sldMk cId="1956823041" sldId="264"/>
        </pc:sldMkLst>
        <pc:spChg chg="mod">
          <ac:chgData name="Emmett Binkowski" userId="" providerId="" clId="Web-{D70E051F-6D49-4FF0-8FD0-0FBB5416D35A}" dt="2024-03-01T21:31:40.128" v="239" actId="20577"/>
          <ac:spMkLst>
            <pc:docMk/>
            <pc:sldMk cId="1956823041" sldId="264"/>
            <ac:spMk id="3" creationId="{A6506017-9815-2191-A931-92A189A535EA}"/>
          </ac:spMkLst>
        </pc:spChg>
      </pc:sldChg>
      <pc:sldChg chg="modSp">
        <pc:chgData name="Emmett Binkowski" userId="" providerId="" clId="Web-{D70E051F-6D49-4FF0-8FD0-0FBB5416D35A}" dt="2024-03-01T20:21:53.377" v="47" actId="20577"/>
        <pc:sldMkLst>
          <pc:docMk/>
          <pc:sldMk cId="2658201235" sldId="269"/>
        </pc:sldMkLst>
        <pc:spChg chg="mod">
          <ac:chgData name="Emmett Binkowski" userId="" providerId="" clId="Web-{D70E051F-6D49-4FF0-8FD0-0FBB5416D35A}" dt="2024-03-01T20:21:53.377" v="47" actId="20577"/>
          <ac:spMkLst>
            <pc:docMk/>
            <pc:sldMk cId="2658201235" sldId="269"/>
            <ac:spMk id="3" creationId="{99F34057-BF28-6CE8-FC46-8E7037A51A32}"/>
          </ac:spMkLst>
        </pc:spChg>
      </pc:sldChg>
      <pc:sldChg chg="modSp">
        <pc:chgData name="Emmett Binkowski" userId="" providerId="" clId="Web-{D70E051F-6D49-4FF0-8FD0-0FBB5416D35A}" dt="2024-03-01T20:28:11.875" v="106" actId="20577"/>
        <pc:sldMkLst>
          <pc:docMk/>
          <pc:sldMk cId="3980196094" sldId="270"/>
        </pc:sldMkLst>
        <pc:spChg chg="mod">
          <ac:chgData name="Emmett Binkowski" userId="" providerId="" clId="Web-{D70E051F-6D49-4FF0-8FD0-0FBB5416D35A}" dt="2024-03-01T20:28:11.875" v="106" actId="20577"/>
          <ac:spMkLst>
            <pc:docMk/>
            <pc:sldMk cId="3980196094" sldId="270"/>
            <ac:spMk id="3" creationId="{391EFDA0-F4C9-29D6-76E5-353BD415F9B8}"/>
          </ac:spMkLst>
        </pc:spChg>
      </pc:sldChg>
      <pc:sldChg chg="modSp">
        <pc:chgData name="Emmett Binkowski" userId="" providerId="" clId="Web-{D70E051F-6D49-4FF0-8FD0-0FBB5416D35A}" dt="2024-03-01T21:38:23.715" v="240" actId="1076"/>
        <pc:sldMkLst>
          <pc:docMk/>
          <pc:sldMk cId="100671112" sldId="271"/>
        </pc:sldMkLst>
        <pc:spChg chg="mod">
          <ac:chgData name="Emmett Binkowski" userId="" providerId="" clId="Web-{D70E051F-6D49-4FF0-8FD0-0FBB5416D35A}" dt="2024-03-01T21:38:23.715" v="240" actId="1076"/>
          <ac:spMkLst>
            <pc:docMk/>
            <pc:sldMk cId="100671112" sldId="271"/>
            <ac:spMk id="2" creationId="{E15AFD8D-29AD-F56C-EC76-C7CC6DCFC38F}"/>
          </ac:spMkLst>
        </pc:spChg>
      </pc:sldChg>
      <pc:sldChg chg="modSp">
        <pc:chgData name="Emmett Binkowski" userId="" providerId="" clId="Web-{D70E051F-6D49-4FF0-8FD0-0FBB5416D35A}" dt="2024-03-01T21:38:41.278" v="243" actId="20577"/>
        <pc:sldMkLst>
          <pc:docMk/>
          <pc:sldMk cId="314553556" sldId="272"/>
        </pc:sldMkLst>
        <pc:spChg chg="mod">
          <ac:chgData name="Emmett Binkowski" userId="" providerId="" clId="Web-{D70E051F-6D49-4FF0-8FD0-0FBB5416D35A}" dt="2024-03-01T21:38:41.278" v="243" actId="20577"/>
          <ac:spMkLst>
            <pc:docMk/>
            <pc:sldMk cId="314553556" sldId="272"/>
            <ac:spMk id="2" creationId="{E15AFD8D-29AD-F56C-EC76-C7CC6DCFC38F}"/>
          </ac:spMkLst>
        </pc:spChg>
        <pc:spChg chg="mod">
          <ac:chgData name="Emmett Binkowski" userId="" providerId="" clId="Web-{D70E051F-6D49-4FF0-8FD0-0FBB5416D35A}" dt="2024-03-01T20:26:46.531" v="77" actId="20577"/>
          <ac:spMkLst>
            <pc:docMk/>
            <pc:sldMk cId="314553556" sldId="272"/>
            <ac:spMk id="3" creationId="{391EFDA0-F4C9-29D6-76E5-353BD415F9B8}"/>
          </ac:spMkLst>
        </pc:spChg>
      </pc:sldChg>
      <pc:sldChg chg="modSp">
        <pc:chgData name="Emmett Binkowski" userId="" providerId="" clId="Web-{D70E051F-6D49-4FF0-8FD0-0FBB5416D35A}" dt="2024-03-01T21:38:31.262" v="241" actId="1076"/>
        <pc:sldMkLst>
          <pc:docMk/>
          <pc:sldMk cId="2987510942" sldId="273"/>
        </pc:sldMkLst>
        <pc:spChg chg="mod">
          <ac:chgData name="Emmett Binkowski" userId="" providerId="" clId="Web-{D70E051F-6D49-4FF0-8FD0-0FBB5416D35A}" dt="2024-03-01T21:38:31.262" v="241" actId="1076"/>
          <ac:spMkLst>
            <pc:docMk/>
            <pc:sldMk cId="2987510942" sldId="273"/>
            <ac:spMk id="2" creationId="{E15AFD8D-29AD-F56C-EC76-C7CC6DCFC38F}"/>
          </ac:spMkLst>
        </pc:spChg>
      </pc:sldChg>
      <pc:sldChg chg="modSp">
        <pc:chgData name="Emmett Binkowski" userId="" providerId="" clId="Web-{D70E051F-6D49-4FF0-8FD0-0FBB5416D35A}" dt="2024-03-01T20:42:24.259" v="161" actId="20577"/>
        <pc:sldMkLst>
          <pc:docMk/>
          <pc:sldMk cId="3862999429" sldId="274"/>
        </pc:sldMkLst>
        <pc:spChg chg="mod">
          <ac:chgData name="Emmett Binkowski" userId="" providerId="" clId="Web-{D70E051F-6D49-4FF0-8FD0-0FBB5416D35A}" dt="2024-03-01T20:42:24.259" v="161" actId="20577"/>
          <ac:spMkLst>
            <pc:docMk/>
            <pc:sldMk cId="3862999429" sldId="274"/>
            <ac:spMk id="3" creationId="{9AB375C1-0627-D51A-56DE-61BB131E936D}"/>
          </ac:spMkLst>
        </pc:spChg>
      </pc:sldChg>
      <pc:sldChg chg="modSp ord">
        <pc:chgData name="Emmett Binkowski" userId="" providerId="" clId="Web-{D70E051F-6D49-4FF0-8FD0-0FBB5416D35A}" dt="2024-03-01T21:08:22.299" v="184" actId="20577"/>
        <pc:sldMkLst>
          <pc:docMk/>
          <pc:sldMk cId="364463949" sldId="275"/>
        </pc:sldMkLst>
        <pc:spChg chg="mod">
          <ac:chgData name="Emmett Binkowski" userId="" providerId="" clId="Web-{D70E051F-6D49-4FF0-8FD0-0FBB5416D35A}" dt="2024-03-01T21:08:22.299" v="184" actId="20577"/>
          <ac:spMkLst>
            <pc:docMk/>
            <pc:sldMk cId="364463949" sldId="275"/>
            <ac:spMk id="3" creationId="{391EFDA0-F4C9-29D6-76E5-353BD415F9B8}"/>
          </ac:spMkLst>
        </pc:spChg>
      </pc:sldChg>
      <pc:sldChg chg="modSp add replId">
        <pc:chgData name="Emmett Binkowski" userId="" providerId="" clId="Web-{D70E051F-6D49-4FF0-8FD0-0FBB5416D35A}" dt="2024-03-01T20:47:47.101" v="174" actId="20577"/>
        <pc:sldMkLst>
          <pc:docMk/>
          <pc:sldMk cId="1726069398" sldId="276"/>
        </pc:sldMkLst>
        <pc:spChg chg="mod">
          <ac:chgData name="Emmett Binkowski" userId="" providerId="" clId="Web-{D70E051F-6D49-4FF0-8FD0-0FBB5416D35A}" dt="2024-03-01T20:47:47.101" v="174" actId="20577"/>
          <ac:spMkLst>
            <pc:docMk/>
            <pc:sldMk cId="1726069398" sldId="276"/>
            <ac:spMk id="3" creationId="{9AB375C1-0627-D51A-56DE-61BB131E936D}"/>
          </ac:spMkLst>
        </pc:spChg>
      </pc:sldChg>
    </pc:docChg>
  </pc:docChgLst>
  <pc:docChgLst>
    <pc:chgData name="Emmett Binkowski" clId="Web-{951CB4F0-C76C-47C6-BF08-330B1399A45C}"/>
    <pc:docChg chg="modSld">
      <pc:chgData name="Emmett Binkowski" userId="" providerId="" clId="Web-{951CB4F0-C76C-47C6-BF08-330B1399A45C}" dt="2024-03-15T13:31:41.084" v="8" actId="20577"/>
      <pc:docMkLst>
        <pc:docMk/>
      </pc:docMkLst>
      <pc:sldChg chg="modSp">
        <pc:chgData name="Emmett Binkowski" userId="" providerId="" clId="Web-{951CB4F0-C76C-47C6-BF08-330B1399A45C}" dt="2024-03-15T13:31:41.084" v="8" actId="20577"/>
        <pc:sldMkLst>
          <pc:docMk/>
          <pc:sldMk cId="2055589776" sldId="266"/>
        </pc:sldMkLst>
        <pc:spChg chg="mod">
          <ac:chgData name="Emmett Binkowski" userId="" providerId="" clId="Web-{951CB4F0-C76C-47C6-BF08-330B1399A45C}" dt="2024-03-15T13:31:41.084" v="8" actId="20577"/>
          <ac:spMkLst>
            <pc:docMk/>
            <pc:sldMk cId="2055589776" sldId="266"/>
            <ac:spMk id="3" creationId="{9AB375C1-0627-D51A-56DE-61BB131E936D}"/>
          </ac:spMkLst>
        </pc:spChg>
      </pc:sldChg>
    </pc:docChg>
  </pc:docChgLst>
  <pc:docChgLst>
    <pc:chgData name="Emmett Binkowski" clId="Web-{A8E2A5C1-AE53-4A2B-8A2E-1B62AF7AA4EA}"/>
    <pc:docChg chg="addSld modSld">
      <pc:chgData name="Emmett Binkowski" userId="" providerId="" clId="Web-{A8E2A5C1-AE53-4A2B-8A2E-1B62AF7AA4EA}" dt="2024-03-04T14:18:15.644" v="32" actId="1076"/>
      <pc:docMkLst>
        <pc:docMk/>
      </pc:docMkLst>
      <pc:sldChg chg="addSp delSp modSp">
        <pc:chgData name="Emmett Binkowski" userId="" providerId="" clId="Web-{A8E2A5C1-AE53-4A2B-8A2E-1B62AF7AA4EA}" dt="2024-03-04T14:18:15.644" v="32" actId="1076"/>
        <pc:sldMkLst>
          <pc:docMk/>
          <pc:sldMk cId="3563876997" sldId="257"/>
        </pc:sldMkLst>
        <pc:picChg chg="add mod">
          <ac:chgData name="Emmett Binkowski" userId="" providerId="" clId="Web-{A8E2A5C1-AE53-4A2B-8A2E-1B62AF7AA4EA}" dt="2024-03-04T14:18:15.644" v="32" actId="1076"/>
          <ac:picMkLst>
            <pc:docMk/>
            <pc:sldMk cId="3563876997" sldId="257"/>
            <ac:picMk id="2" creationId="{21F4E2D1-16A4-B5A4-413C-CDE24A527868}"/>
          </ac:picMkLst>
        </pc:picChg>
        <pc:picChg chg="del">
          <ac:chgData name="Emmett Binkowski" userId="" providerId="" clId="Web-{A8E2A5C1-AE53-4A2B-8A2E-1B62AF7AA4EA}" dt="2024-03-04T14:15:52.635" v="23"/>
          <ac:picMkLst>
            <pc:docMk/>
            <pc:sldMk cId="3563876997" sldId="257"/>
            <ac:picMk id="7" creationId="{DB605286-0C6F-CB75-7A27-9A69773741C7}"/>
          </ac:picMkLst>
        </pc:picChg>
      </pc:sldChg>
      <pc:sldChg chg="modSp">
        <pc:chgData name="Emmett Binkowski" userId="" providerId="" clId="Web-{A8E2A5C1-AE53-4A2B-8A2E-1B62AF7AA4EA}" dt="2024-03-04T14:17:44.626" v="31" actId="20577"/>
        <pc:sldMkLst>
          <pc:docMk/>
          <pc:sldMk cId="3980196094" sldId="270"/>
        </pc:sldMkLst>
        <pc:spChg chg="mod">
          <ac:chgData name="Emmett Binkowski" userId="" providerId="" clId="Web-{A8E2A5C1-AE53-4A2B-8A2E-1B62AF7AA4EA}" dt="2024-03-04T14:17:44.626" v="31" actId="20577"/>
          <ac:spMkLst>
            <pc:docMk/>
            <pc:sldMk cId="3980196094" sldId="270"/>
            <ac:spMk id="3" creationId="{391EFDA0-F4C9-29D6-76E5-353BD415F9B8}"/>
          </ac:spMkLst>
        </pc:spChg>
      </pc:sldChg>
      <pc:sldChg chg="modSp new mod modClrScheme chgLayout">
        <pc:chgData name="Emmett Binkowski" userId="" providerId="" clId="Web-{A8E2A5C1-AE53-4A2B-8A2E-1B62AF7AA4EA}" dt="2024-03-04T14:14:21.113" v="22" actId="1076"/>
        <pc:sldMkLst>
          <pc:docMk/>
          <pc:sldMk cId="1921966712" sldId="277"/>
        </pc:sldMkLst>
        <pc:spChg chg="mod ord">
          <ac:chgData name="Emmett Binkowski" userId="" providerId="" clId="Web-{A8E2A5C1-AE53-4A2B-8A2E-1B62AF7AA4EA}" dt="2024-03-04T14:14:14.675" v="20" actId="1076"/>
          <ac:spMkLst>
            <pc:docMk/>
            <pc:sldMk cId="1921966712" sldId="277"/>
            <ac:spMk id="2" creationId="{11E2B2E3-8F36-21BB-5BDD-1F3A9D002739}"/>
          </ac:spMkLst>
        </pc:spChg>
        <pc:spChg chg="mod ord">
          <ac:chgData name="Emmett Binkowski" userId="" providerId="" clId="Web-{A8E2A5C1-AE53-4A2B-8A2E-1B62AF7AA4EA}" dt="2024-03-04T14:14:21.113" v="22" actId="1076"/>
          <ac:spMkLst>
            <pc:docMk/>
            <pc:sldMk cId="1921966712" sldId="277"/>
            <ac:spMk id="3" creationId="{3F8D66EB-39F1-7427-A617-CB1879578D1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65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3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4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44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34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1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4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9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8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9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22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930402"/>
            <a:ext cx="10058400" cy="32708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>
                <a:cs typeface="Calibri Light"/>
              </a:rPr>
              <a:t>Accessibility, Identity, and Campus Partnerships:</a:t>
            </a:r>
            <a:r>
              <a:rPr lang="en-US" sz="7200" dirty="0">
                <a:cs typeface="Calibri Light"/>
              </a:rPr>
              <a:t> </a:t>
            </a:r>
            <a:br>
              <a:rPr lang="en-US" sz="7200" dirty="0">
                <a:cs typeface="Calibri Light"/>
              </a:rPr>
            </a:br>
            <a:r>
              <a:rPr lang="en-US" sz="6000" dirty="0">
                <a:cs typeface="Calibri Light"/>
              </a:rPr>
              <a:t>Engaging Students Who Don't Identify as Disabled</a:t>
            </a:r>
            <a:endParaRPr lang="en-US" sz="6000" dirty="0">
              <a:ea typeface="Calibri Light" panose="020F0302020204030204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712796"/>
            <a:ext cx="8751730" cy="143971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800" dirty="0">
                <a:latin typeface="Angsana New"/>
                <a:ea typeface="Cambria"/>
                <a:cs typeface="Calibri Light"/>
              </a:rPr>
              <a:t>Emmett Binkowski, MSW</a:t>
            </a:r>
            <a:endParaRPr lang="en-US" sz="2800">
              <a:latin typeface="Angsana New"/>
              <a:cs typeface="Calibri Light" panose="020F0302020204030204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800" dirty="0">
                <a:latin typeface="Angsana New"/>
                <a:ea typeface="Cambria"/>
                <a:cs typeface="Calibri Light"/>
              </a:rPr>
              <a:t>Disability Specialist, University of Pennsylvania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AFD8D-29AD-F56C-EC76-C7CC6DCFC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705" y="296128"/>
            <a:ext cx="10058400" cy="1450757"/>
          </a:xfrm>
        </p:spPr>
        <p:txBody>
          <a:bodyPr/>
          <a:lstStyle/>
          <a:p>
            <a:r>
              <a:rPr lang="en-US" dirty="0">
                <a:cs typeface="Calibri Light"/>
              </a:rPr>
              <a:t>Research - Outcomes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EFDA0-F4C9-29D6-76E5-353BD415F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366" y="1942479"/>
            <a:ext cx="10058400" cy="4023360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Is non-identification a problem?</a:t>
            </a:r>
            <a:endParaRPr lang="en-US" dirty="0"/>
          </a:p>
          <a:p>
            <a:pPr marL="383540" lvl="1">
              <a:buFont typeface="Arial" panose="020F0502020204030204" pitchFamily="34" charset="0"/>
              <a:buChar char="•"/>
            </a:pPr>
            <a:endParaRPr lang="en-US" sz="2000" dirty="0">
              <a:cs typeface="Calibri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000" dirty="0">
                <a:cs typeface="Calibri"/>
              </a:rPr>
              <a:t>Chiu et al. (2019) found that GPA trajectory improved after registering with Disability Services, but racial disparities persisted</a:t>
            </a:r>
          </a:p>
          <a:p>
            <a:pPr marL="383540" lvl="1">
              <a:buFont typeface="Arial" panose="020F0502020204030204" pitchFamily="34" charset="0"/>
              <a:buChar char="•"/>
            </a:pPr>
            <a:endParaRPr lang="en-US" sz="2000" dirty="0">
              <a:cs typeface="Calibri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000" dirty="0">
                <a:cs typeface="Calibri"/>
              </a:rPr>
              <a:t>Self-advocacy skills are associated with higher GPA in students with disabilities </a:t>
            </a:r>
            <a:r>
              <a:rPr lang="en-US" dirty="0">
                <a:cs typeface="Calibri"/>
              </a:rPr>
              <a:t>(Fleming et al. 2017)</a:t>
            </a:r>
          </a:p>
          <a:p>
            <a:pPr marL="383540" lvl="1">
              <a:buFont typeface="Arial" panose="020F0502020204030204" pitchFamily="34" charset="0"/>
              <a:buChar char="•"/>
            </a:pPr>
            <a:endParaRPr lang="en-US" sz="2000" dirty="0">
              <a:cs typeface="Calibri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000" dirty="0">
                <a:cs typeface="Calibri"/>
              </a:rPr>
              <a:t>Schechter (2018) found that students who registered with Disability Services in their first year were more confident that they would graduate, compared to those who registered later</a:t>
            </a:r>
          </a:p>
          <a:p>
            <a:pPr marL="200660" lvl="1" indent="0">
              <a:buNone/>
            </a:pPr>
            <a:endParaRPr lang="en-US" sz="2000" dirty="0">
              <a:cs typeface="Calibri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000" dirty="0">
                <a:cs typeface="Calibri"/>
              </a:rPr>
              <a:t>Students with a disability request academic supports at a higher rate and use more academic services than non-disabled students (such as writing centers and tutoring programs) </a:t>
            </a:r>
            <a:r>
              <a:rPr lang="en-US" dirty="0">
                <a:cs typeface="Calibri"/>
              </a:rPr>
              <a:t>(NCES)</a:t>
            </a:r>
          </a:p>
          <a:p>
            <a:pPr marL="383540" lvl="2" indent="0">
              <a:buNone/>
            </a:pPr>
            <a:endParaRPr lang="en-US" sz="1800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553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AFD8D-29AD-F56C-EC76-C7CC6DCFC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The Impact of COVID-19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EFDA0-F4C9-29D6-76E5-353BD415F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480" y="2071114"/>
            <a:ext cx="1005840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Potential increases in the number of disabled students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Long COVID and other chronic health conditions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Mental health conditions: Students surveyed in 2020 reported significantly higher stress, anxiety, and depression than in 2016 (Roche et al., 2022)</a:t>
            </a:r>
            <a:endParaRPr lang="en-US"/>
          </a:p>
          <a:p>
            <a:pPr marL="383540" lvl="1">
              <a:buFont typeface="Arial" panose="020F0502020204030204" pitchFamily="34" charset="0"/>
              <a:buChar char="•"/>
            </a:pPr>
            <a:endParaRPr lang="en-US" dirty="0"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Increased attention to accessibility (especially re: remote learning)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1600" dirty="0">
                <a:cs typeface="Calibri"/>
              </a:rPr>
              <a:t>"</a:t>
            </a:r>
            <a:r>
              <a:rPr lang="en-US" dirty="0">
                <a:cs typeface="Calibri"/>
              </a:rPr>
              <a:t>Accidental" universal design (Behling et al., 2021)</a:t>
            </a:r>
          </a:p>
          <a:p>
            <a:pPr>
              <a:buFont typeface="Arial" panose="020F0502020204030204" pitchFamily="34" charset="0"/>
              <a:buChar char="•"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0196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A398-4DB1-5B0D-B130-233155B5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Research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34057-BF28-6CE8-FC46-8E7037A51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60059"/>
            <a:ext cx="10058400" cy="3312338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cs typeface="Calibri"/>
              </a:rPr>
              <a:t>Recent trends in Disability Services: Kunkes &amp; Warren (2023)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en-US" dirty="0">
                <a:cs typeface="Calibri"/>
              </a:rPr>
              <a:t>Shift in focus: access is not solely for legal compliance, but a moral obligation to promote equity and inclusion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Requires less emphasis on the medical model of disability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Aspirational (social justice as the goal)</a:t>
            </a:r>
          </a:p>
          <a:p>
            <a:pPr>
              <a:buFont typeface="Arial" panose="020F0502020204030204" pitchFamily="34" charset="0"/>
              <a:buChar char="•"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956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2745F-EFB5-A576-F0B7-FC4871ED0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Scenario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75C1-0627-D51A-56DE-61BB131E9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49146"/>
            <a:ext cx="10498428" cy="2887936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Alex, an Engineering major in their junior year, visits your office during drop-in hours to ask about tutoring resources. </a:t>
            </a:r>
            <a:endParaRPr lang="en-US" sz="2400">
              <a:cs typeface="Calibri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Then they mention: "I could really use help with keeping track of everything. I have ADHD, but my parents didn't want me to go on medication, so nothing ever happened." 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10223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1744A-6061-0A4C-A10F-D1AD8F28E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Scenario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05B9F-C763-70C7-1CD4-63DD67771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99365"/>
            <a:ext cx="1005840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cs typeface="Calibri"/>
              </a:rPr>
              <a:t>You meet with a graduate student named Max. He was a student-athlete as an undergraduate.</a:t>
            </a:r>
          </a:p>
          <a:p>
            <a:r>
              <a:rPr lang="en-US" dirty="0">
                <a:cs typeface="Calibri"/>
              </a:rPr>
              <a:t>His academic advisor referred him to Disability Services because he's having trouble finishing exams.</a:t>
            </a:r>
          </a:p>
          <a:p>
            <a:r>
              <a:rPr lang="en-US" dirty="0">
                <a:cs typeface="Calibri"/>
              </a:rPr>
              <a:t>When you bring up extended time, Max says:</a:t>
            </a:r>
          </a:p>
          <a:p>
            <a:r>
              <a:rPr lang="en-US" dirty="0">
                <a:cs typeface="Calibri"/>
              </a:rPr>
              <a:t>"I really do need more time to finish all the questions, but if I take my exams at the testing center then my friends will notice I'm not in the classroom. I don't want them to know that I have accommodations. They know about my concussions, but they think I should just push through it." </a:t>
            </a:r>
          </a:p>
        </p:txBody>
      </p:sp>
    </p:spTree>
    <p:extLst>
      <p:ext uri="{BB962C8B-B14F-4D97-AF65-F5344CB8AC3E}">
        <p14:creationId xmlns:p14="http://schemas.microsoft.com/office/powerpoint/2010/main" val="2899888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2745F-EFB5-A576-F0B7-FC4871ED0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Key Takeaways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75C1-0627-D51A-56DE-61BB131E9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360" y="2163735"/>
            <a:ext cx="1005840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alibri"/>
              </a:rPr>
              <a:t>Engaging with students: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Educating students about their rights and responsibilities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Building self-advocacy skills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Emphasizing the importance of consent and confidentiality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400" dirty="0">
                <a:ea typeface="Calibri" panose="020F0502020204030204"/>
                <a:cs typeface="Calibri"/>
              </a:rPr>
              <a:t>Recognizing that identity and disability status can be fluid</a:t>
            </a:r>
          </a:p>
          <a:p>
            <a:pPr>
              <a:buFont typeface="Arial" panose="020F0502020204030204" pitchFamily="34" charset="0"/>
              <a:buChar char="•"/>
            </a:pPr>
            <a:endParaRPr lang="en-US" dirty="0">
              <a:ea typeface="Calibri" panose="020F0502020204030204"/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endParaRPr lang="en-US" dirty="0">
              <a:ea typeface="Calibri" panose="020F0502020204030204"/>
              <a:cs typeface="Calibri"/>
            </a:endParaRPr>
          </a:p>
          <a:p>
            <a:endParaRPr lang="en-US" dirty="0">
              <a:ea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9183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2745F-EFB5-A576-F0B7-FC4871ED0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Key Takeaways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75C1-0627-D51A-56DE-61BB131E9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400" dirty="0">
                <a:cs typeface="Calibri"/>
              </a:rPr>
              <a:t>Campus-wide efforts: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Encouraging referrals while decreasing stigma</a:t>
            </a:r>
            <a:endParaRPr lang="en-US" sz="2400" dirty="0">
              <a:ea typeface="Calibri"/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Focusing on social justice and access, not just legal compliance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Including disability in DEIB efforts on campus</a:t>
            </a:r>
          </a:p>
          <a:p>
            <a:pPr>
              <a:buFont typeface="Arial" panose="020F0502020204030204" pitchFamily="34" charset="0"/>
              <a:buChar char="•"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8060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2B2E3-8F36-21BB-5BDD-1F3A9D002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4534" y="1338982"/>
            <a:ext cx="10047027" cy="1769205"/>
          </a:xfrm>
        </p:spPr>
        <p:txBody>
          <a:bodyPr>
            <a:normAutofit/>
          </a:bodyPr>
          <a:lstStyle/>
          <a:p>
            <a:pPr algn="ctr"/>
            <a:r>
              <a:rPr lang="en-US" sz="9600" dirty="0">
                <a:cs typeface="Calibri Light"/>
              </a:rPr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D66EB-39F1-7427-A617-CB1879578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2798" y="4239531"/>
            <a:ext cx="10058400" cy="79043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en-US" dirty="0">
              <a:cs typeface="Calibri Light"/>
            </a:endParaRPr>
          </a:p>
          <a:p>
            <a:r>
              <a:rPr lang="en-US" sz="2000" dirty="0">
                <a:latin typeface="Calibri"/>
                <a:cs typeface="Calibri Light"/>
              </a:rPr>
              <a:t>Email me! Ebink@upenn.edu</a:t>
            </a:r>
          </a:p>
        </p:txBody>
      </p:sp>
    </p:spTree>
    <p:extLst>
      <p:ext uri="{BB962C8B-B14F-4D97-AF65-F5344CB8AC3E}">
        <p14:creationId xmlns:p14="http://schemas.microsoft.com/office/powerpoint/2010/main" val="1921966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2745F-EFB5-A576-F0B7-FC4871ED0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75C1-0627-D51A-56DE-61BB131E9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169" y="1893359"/>
            <a:ext cx="10058400" cy="4216543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1600" dirty="0">
                <a:ea typeface="Calibri"/>
                <a:cs typeface="Calibri"/>
              </a:rPr>
              <a:t>Aquino &amp; Bittinger (2019). The Self (un)Identification of Disability in Higher Education. Journal of Postsecondary Education and Disability, 32(1), 5-19.</a:t>
            </a:r>
          </a:p>
          <a:p>
            <a:r>
              <a:rPr lang="en-US" sz="1600" dirty="0">
                <a:ea typeface="+mn-lt"/>
                <a:cs typeface="+mn-lt"/>
              </a:rPr>
              <a:t>Behling, K., Pillette, K., &amp; Bibeau, L. (2021). Accidental UDL: A silver lining of the COVID pandemic. Thriving in Academe, 39(3). www.nea.org/sites/de- fault/files/2021-10/Thriving%20Sept%202021.pdf</a:t>
            </a:r>
          </a:p>
          <a:p>
            <a:r>
              <a:rPr lang="en-US" sz="1600" dirty="0">
                <a:ea typeface="+mn-lt"/>
                <a:cs typeface="+mn-lt"/>
              </a:rPr>
              <a:t>Chiu, Y. J., Chang, H. V., Johnston, A., Nascimento, M., Herbert, J. T., &amp; Niu, X. M. (2019). Impact of Disability Services on Academic Achievement Among College Students with Disabilities. Journal of Postsecondary Education and Disability, 32(3), 227–245.</a:t>
            </a:r>
          </a:p>
          <a:p>
            <a:r>
              <a:rPr lang="en-US" sz="1600" dirty="0">
                <a:ea typeface="+mn-lt"/>
                <a:cs typeface="+mn-lt"/>
              </a:rPr>
              <a:t>Fleming, A. R., Plotner, A. J., &amp; Oertle, K. M. (2017). College Students with Disabilities : The Relationship Between Student Characteristics , the Academic Environment , and Performance. Journal of Postsecondary Education and Disability, 30(3), 209–221.</a:t>
            </a:r>
            <a:endParaRPr lang="en-US" sz="1600">
              <a:ea typeface="+mn-lt"/>
              <a:cs typeface="+mn-lt"/>
            </a:endParaRPr>
          </a:p>
          <a:p>
            <a:r>
              <a:rPr lang="en-US" sz="1600" dirty="0">
                <a:ea typeface="+mn-lt"/>
                <a:cs typeface="+mn-lt"/>
              </a:rPr>
              <a:t>Grimes, S., Southgate, E., </a:t>
            </a:r>
            <a:r>
              <a:rPr lang="en-US" sz="1600" err="1">
                <a:ea typeface="+mn-lt"/>
                <a:cs typeface="+mn-lt"/>
              </a:rPr>
              <a:t>Scevak</a:t>
            </a:r>
            <a:r>
              <a:rPr lang="en-US" sz="1600" dirty="0">
                <a:ea typeface="+mn-lt"/>
                <a:cs typeface="+mn-lt"/>
              </a:rPr>
              <a:t>, J., &amp; Buchanan, R. (2020). University Student Experiences of Disability and the Influence of Stigma on Institutional Non-Disclosure and Learning. Journal of Postsecondary Education and Disability, 33(1), 23–37.</a:t>
            </a:r>
          </a:p>
          <a:p>
            <a:r>
              <a:rPr lang="en-US" sz="1600" dirty="0">
                <a:ea typeface="+mn-lt"/>
                <a:cs typeface="+mn-lt"/>
              </a:rPr>
              <a:t>Kunkes, I. B., &amp; Warren, C. (2023). Moving from Compliance to Social Justice and Access : Applying AHEAD’s Revised Code of Ethics , Professional Competencies , and Program Standards. Journal of Postsecondary Education and Disability, 36(4), 387–392.</a:t>
            </a:r>
          </a:p>
        </p:txBody>
      </p:sp>
    </p:spTree>
    <p:extLst>
      <p:ext uri="{BB962C8B-B14F-4D97-AF65-F5344CB8AC3E}">
        <p14:creationId xmlns:p14="http://schemas.microsoft.com/office/powerpoint/2010/main" val="2055589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2745F-EFB5-A576-F0B7-FC4871ED0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75C1-0627-D51A-56DE-61BB131E9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Calibri"/>
              <a:buChar char=" "/>
            </a:pPr>
            <a:r>
              <a:rPr lang="en-US" sz="1600" dirty="0">
                <a:ea typeface="+mn-lt"/>
                <a:cs typeface="+mn-lt"/>
              </a:rPr>
              <a:t>Madaus, Joseph W.; Kunkes, I. B. (2023). The (Modern) History of Disability Services in higher education. Journal of Postsecondary Education and Disability, 36(4), 319–329.</a:t>
            </a:r>
            <a:endParaRPr lang="en-US" sz="160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Font typeface="Calibri"/>
              <a:buChar char=" "/>
            </a:pPr>
            <a:r>
              <a:rPr lang="en-US" sz="1600" dirty="0">
                <a:solidFill>
                  <a:srgbClr val="404040"/>
                </a:solidFill>
                <a:ea typeface="+mn-lt"/>
                <a:cs typeface="+mn-lt"/>
              </a:rPr>
              <a:t>National Center for Education Statistics (2018). </a:t>
            </a:r>
            <a:r>
              <a:rPr lang="en-US" sz="1600" i="1" dirty="0">
                <a:solidFill>
                  <a:srgbClr val="404040"/>
                </a:solidFill>
                <a:ea typeface="+mn-lt"/>
                <a:cs typeface="+mn-lt"/>
              </a:rPr>
              <a:t>Digest of education statistics, 2017</a:t>
            </a:r>
            <a:r>
              <a:rPr lang="en-US" sz="1600" dirty="0">
                <a:solidFill>
                  <a:srgbClr val="404040"/>
                </a:solidFill>
                <a:ea typeface="+mn-lt"/>
                <a:cs typeface="+mn-lt"/>
              </a:rPr>
              <a:t> (205-016). U.S. Department of Education.</a:t>
            </a:r>
            <a:endParaRPr lang="en-US" dirty="0"/>
          </a:p>
          <a:p>
            <a:pPr>
              <a:buFont typeface="Calibri"/>
              <a:buChar char=" "/>
            </a:pPr>
            <a:r>
              <a:rPr lang="en-US" sz="1600" dirty="0">
                <a:ea typeface="+mn-lt"/>
                <a:cs typeface="+mn-lt"/>
              </a:rPr>
              <a:t>O’Shea, A., &amp; Meyer, R. H. (2016). A Qualitative Investigation of the Motivation of College Students with Nonvisible Disabilities to Utilize Disability Services. Journal of Postsecondary Education and Disability, 29(1), 5–23.</a:t>
            </a:r>
          </a:p>
          <a:p>
            <a:pPr>
              <a:buFont typeface="Calibri"/>
              <a:buChar char=" "/>
            </a:pPr>
            <a:r>
              <a:rPr lang="en-US" sz="1600" dirty="0">
                <a:ea typeface="+mn-lt"/>
                <a:cs typeface="+mn-lt"/>
              </a:rPr>
              <a:t>Parsons, J. M., Mccoll, M. A., Martin, A., &amp; Reynard, D. (2023). Transition and Accommodation Experiences of Students with Disabilities : A Qualitative Study. Journal of Postsecondary Education and Disability, 36(2), 179–192.</a:t>
            </a:r>
          </a:p>
          <a:p>
            <a:pPr>
              <a:buFont typeface="Calibri"/>
              <a:buChar char=" "/>
            </a:pPr>
            <a:r>
              <a:rPr lang="en-US" sz="1600" dirty="0">
                <a:ea typeface="+mn-lt"/>
                <a:cs typeface="+mn-lt"/>
              </a:rPr>
              <a:t>Roche, A. I., Holdefer, P. J., &amp; Thomas, E. B. K., (2022). College student mental health: Under- standing changes in psychological symptoms in the context of the COVID-19 pandemic in the United States. Curr Psychol. </a:t>
            </a:r>
            <a:r>
              <a:rPr lang="en-US" sz="1600" dirty="0">
                <a:ea typeface="+mn-lt"/>
                <a:cs typeface="+mn-lt"/>
                <a:hlinkClick r:id="rId2"/>
              </a:rPr>
              <a:t>https://doi</a:t>
            </a:r>
            <a:r>
              <a:rPr lang="en-US" sz="1600" dirty="0">
                <a:ea typeface="+mn-lt"/>
                <a:cs typeface="+mn-lt"/>
              </a:rPr>
              <a:t>. org/10.1007/s12144-022-03193-w</a:t>
            </a:r>
          </a:p>
          <a:p>
            <a:pPr>
              <a:buFont typeface="Calibri"/>
              <a:buChar char=" "/>
            </a:pPr>
            <a:r>
              <a:rPr lang="en-US" sz="1600" dirty="0">
                <a:ea typeface="+mn-lt"/>
                <a:cs typeface="+mn-lt"/>
              </a:rPr>
              <a:t>Schechter, J. (2018). University Students with Disabilities: Factors that Contribute to Their Self-Predicted Likelihood of Graduation. Journal of Postsecondary Education and Disability, 31(4), 335–346.</a:t>
            </a:r>
            <a:endParaRPr lang="en-US" sz="1600" dirty="0">
              <a:cs typeface="Calibri" panose="020F0502020204030204"/>
            </a:endParaRPr>
          </a:p>
          <a:p>
            <a:pPr>
              <a:buFont typeface="Calibri"/>
              <a:buChar char=" "/>
            </a:pPr>
            <a:endParaRPr lang="en-US" sz="16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6299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43E62E-272F-8D91-73A0-F76792DEBB46}"/>
              </a:ext>
            </a:extLst>
          </p:cNvPr>
          <p:cNvSpPr/>
          <p:nvPr/>
        </p:nvSpPr>
        <p:spPr>
          <a:xfrm>
            <a:off x="870857" y="653142"/>
            <a:ext cx="9696450" cy="50292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21F4E2D1-16A4-B5A4-413C-CDE24A527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210" y="1029371"/>
            <a:ext cx="9553431" cy="441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876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2745F-EFB5-A576-F0B7-FC4871ED0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75C1-0627-D51A-56DE-61BB131E9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/>
              <a:buChar char=" "/>
            </a:pPr>
            <a:r>
              <a:rPr lang="en-US" sz="1600" dirty="0">
                <a:ea typeface="+mn-lt"/>
                <a:cs typeface="+mn-lt"/>
              </a:rPr>
              <a:t>Snyder, T.D., de Brey, C., and Dillow, S.A. (2019). </a:t>
            </a:r>
            <a:r>
              <a:rPr lang="en-US" sz="1600" i="1" dirty="0">
                <a:ea typeface="+mn-lt"/>
                <a:cs typeface="+mn-lt"/>
              </a:rPr>
              <a:t>Digest of Education Statistics 2017</a:t>
            </a:r>
            <a:r>
              <a:rPr lang="en-US" sz="1600" dirty="0">
                <a:ea typeface="+mn-lt"/>
                <a:cs typeface="+mn-lt"/>
              </a:rPr>
              <a:t> (NCES 2018-070).</a:t>
            </a:r>
            <a:endParaRPr lang="en-US" sz="1600" dirty="0"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/>
              <a:buChar char=" "/>
            </a:pPr>
            <a:r>
              <a:rPr lang="en-US" sz="1600" dirty="0">
                <a:ea typeface="+mn-lt"/>
                <a:cs typeface="+mn-lt"/>
              </a:rPr>
              <a:t>National Center for Education Statistics, Institute of Education Sciences, U.S. Department of Education.</a:t>
            </a:r>
            <a:endParaRPr lang="en-US" dirty="0"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2606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A398-4DB1-5B0D-B130-233155B5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Key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34057-BF28-6CE8-FC46-8E7037A51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50559"/>
            <a:ext cx="10057326" cy="2979098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 sz="2400" dirty="0">
                <a:cs typeface="Calibri" panose="020F0502020204030204"/>
              </a:rPr>
              <a:t>Are there students who might qualify for accommodations who don't register with Disability Services?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400" dirty="0">
                <a:cs typeface="Calibri" panose="020F0502020204030204"/>
              </a:rPr>
              <a:t>How does identity impact student engagement with Disability Services?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400" dirty="0">
                <a:cs typeface="Calibri" panose="020F0502020204030204"/>
              </a:rPr>
              <a:t>How can campus partners work together to improve student access?</a:t>
            </a:r>
          </a:p>
          <a:p>
            <a:pPr>
              <a:buFont typeface="Arial" panose="020F0502020204030204" pitchFamily="34" charset="0"/>
              <a:buChar char="•"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58201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6F244-A922-9333-226E-29362EE85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Defining Disability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06017-9815-2191-A931-92A189A53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4977"/>
            <a:ext cx="10391104" cy="3264675"/>
          </a:xfrm>
        </p:spPr>
        <p:txBody>
          <a:bodyPr vert="horz" lIns="0" tIns="45720" rIns="0" bIns="45720" rtlCol="0" anchor="t">
            <a:normAutofit fontScale="92500" lnSpcReduction="20000"/>
          </a:bodyPr>
          <a:lstStyle/>
          <a:p>
            <a:pPr marL="182880">
              <a:spcAft>
                <a:spcPts val="300"/>
              </a:spcAft>
            </a:pPr>
            <a:endParaRPr lang="en-US" sz="2400" dirty="0">
              <a:cs typeface="Calibri"/>
            </a:endParaRPr>
          </a:p>
          <a:p>
            <a:pPr marL="182880">
              <a:spcAft>
                <a:spcPts val="300"/>
              </a:spcAft>
            </a:pPr>
            <a:r>
              <a:rPr lang="en-US" sz="2400" dirty="0">
                <a:ea typeface="+mn-lt"/>
                <a:cs typeface="+mn-lt"/>
              </a:rPr>
              <a:t>"The term “disability” means, with respect to an individual—</a:t>
            </a:r>
            <a:endParaRPr lang="en-US" sz="2400">
              <a:solidFill>
                <a:srgbClr val="000000"/>
              </a:solidFill>
              <a:latin typeface="Calibri"/>
              <a:cs typeface="Calibri Light"/>
            </a:endParaRPr>
          </a:p>
          <a:p>
            <a:pPr marL="182880">
              <a:spcAft>
                <a:spcPts val="300"/>
              </a:spcAft>
            </a:pPr>
            <a:r>
              <a:rPr lang="en-US" sz="2400" dirty="0">
                <a:ea typeface="+mn-lt"/>
                <a:cs typeface="+mn-lt"/>
              </a:rPr>
              <a:t>(A) a physical or mental impairment that substantially limits one or more major life activities of such individual;</a:t>
            </a:r>
            <a:endParaRPr lang="en-US">
              <a:cs typeface="Calibri" panose="020F0502020204030204"/>
            </a:endParaRPr>
          </a:p>
          <a:p>
            <a:pPr marL="182880">
              <a:spcAft>
                <a:spcPts val="300"/>
              </a:spcAft>
            </a:pPr>
            <a:r>
              <a:rPr lang="en-US" sz="2400" dirty="0">
                <a:ea typeface="+mn-lt"/>
                <a:cs typeface="+mn-lt"/>
              </a:rPr>
              <a:t>(B) a record of such an impairment; or</a:t>
            </a:r>
            <a:endParaRPr lang="en-US">
              <a:ea typeface="+mn-lt"/>
              <a:cs typeface="+mn-lt"/>
            </a:endParaRPr>
          </a:p>
          <a:p>
            <a:pPr marL="182880">
              <a:spcAft>
                <a:spcPts val="300"/>
              </a:spcAft>
            </a:pPr>
            <a:r>
              <a:rPr lang="en-US" sz="2400" dirty="0">
                <a:ea typeface="+mn-lt"/>
                <a:cs typeface="+mn-lt"/>
              </a:rPr>
              <a:t>(C) being regarded as having such an impairment"</a:t>
            </a:r>
            <a:endParaRPr lang="en-US">
              <a:ea typeface="+mn-lt"/>
              <a:cs typeface="+mn-lt"/>
            </a:endParaRPr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en-US" sz="2400" dirty="0">
              <a:latin typeface="Calibri"/>
              <a:cs typeface="Calibri Light"/>
            </a:endParaRPr>
          </a:p>
          <a:p>
            <a:pPr marL="200660" lvl="1" indent="0" algn="r">
              <a:buNone/>
            </a:pPr>
            <a:endParaRPr lang="en-US" sz="1100" dirty="0">
              <a:cs typeface="Calibri"/>
            </a:endParaRPr>
          </a:p>
          <a:p>
            <a:pPr marL="200660" lvl="1" indent="0" algn="r">
              <a:buNone/>
            </a:pPr>
            <a:endParaRPr lang="en-US" sz="1100" dirty="0">
              <a:cs typeface="Calibri"/>
            </a:endParaRPr>
          </a:p>
          <a:p>
            <a:pPr marL="200660" lvl="1" indent="0" algn="r">
              <a:buNone/>
            </a:pPr>
            <a:r>
              <a:rPr lang="en-US" sz="1500" dirty="0">
                <a:cs typeface="Calibri"/>
              </a:rPr>
              <a:t>(Americans with Disabilities Act, 1990, As Amended)</a:t>
            </a:r>
          </a:p>
        </p:txBody>
      </p:sp>
    </p:spTree>
    <p:extLst>
      <p:ext uri="{BB962C8B-B14F-4D97-AF65-F5344CB8AC3E}">
        <p14:creationId xmlns:p14="http://schemas.microsoft.com/office/powerpoint/2010/main" val="195682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A398-4DB1-5B0D-B130-233155B5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Research - Prevalence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34057-BF28-6CE8-FC46-8E7037A51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0034"/>
            <a:ext cx="10204076" cy="3421604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How many students in higher ed have a disability?</a:t>
            </a:r>
            <a:endParaRPr lang="en-US" dirty="0"/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000" dirty="0">
                <a:ea typeface="Calibri" panose="020F0502020204030204"/>
                <a:cs typeface="Calibri"/>
              </a:rPr>
              <a:t>19% of undergraduates reported a disability in the 2015-16 academic year, up from 11% in 2008</a:t>
            </a:r>
            <a:r>
              <a:rPr lang="en-US" dirty="0">
                <a:ea typeface="Calibri" panose="020F0502020204030204"/>
                <a:cs typeface="Calibri"/>
              </a:rPr>
              <a:t> </a:t>
            </a:r>
            <a:r>
              <a:rPr lang="en-US" sz="1600" dirty="0">
                <a:ea typeface="Calibri" panose="020F0502020204030204"/>
                <a:cs typeface="Calibri"/>
              </a:rPr>
              <a:t>(NCES, 2018; Madaus &amp; Kunkes, 2023)</a:t>
            </a:r>
          </a:p>
          <a:p>
            <a:pPr marL="200660" lvl="1" indent="0">
              <a:buNone/>
            </a:pPr>
            <a:endParaRPr lang="en-US" sz="1600" dirty="0">
              <a:ea typeface="Calibri" panose="020F0502020204030204"/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ea typeface="Calibri" panose="020F0502020204030204"/>
                <a:cs typeface="Calibri"/>
              </a:rPr>
              <a:t>Among students who ever had a reported disability since 9th grade: 37% told their college about their disability in 2016 </a:t>
            </a:r>
            <a:r>
              <a:rPr lang="en-US" sz="1600" dirty="0">
                <a:ea typeface="Calibri" panose="020F0502020204030204"/>
                <a:cs typeface="Calibri"/>
              </a:rPr>
              <a:t>(Adam &amp; Warner-Griffin, National Center for Education Statistics, 2022)</a:t>
            </a:r>
          </a:p>
          <a:p>
            <a:pPr marL="0" indent="0">
              <a:buNone/>
            </a:pPr>
            <a:endParaRPr lang="en-US" sz="1600" dirty="0">
              <a:ea typeface="Calibri" panose="020F0502020204030204"/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ea typeface="Calibri" panose="020F0502020204030204"/>
                <a:cs typeface="Calibri"/>
              </a:rPr>
              <a:t>Identification may change over time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dirty="0">
                <a:ea typeface="Calibri" panose="020F0502020204030204"/>
                <a:cs typeface="Calibri"/>
              </a:rPr>
              <a:t>Aquino and Bittinger (2019) found that 59% of students who self-identified as having a disability in their first year no longer identified two years later. </a:t>
            </a:r>
          </a:p>
          <a:p>
            <a:pPr>
              <a:buFont typeface="Arial" panose="020F0502020204030204" pitchFamily="34" charset="0"/>
              <a:buChar char="•"/>
            </a:pPr>
            <a:endParaRPr lang="en-US" dirty="0">
              <a:ea typeface="Calibri" panose="020F0502020204030204"/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endParaRPr lang="en-US" dirty="0">
              <a:ea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181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AFD8D-29AD-F56C-EC76-C7CC6DCFC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Research: Qualitative Experiences of Students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EFDA0-F4C9-29D6-76E5-353BD415F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2909"/>
            <a:ext cx="10058400" cy="376658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cs typeface="Calibri"/>
              </a:rPr>
              <a:t>Laura Murray (2017):</a:t>
            </a:r>
            <a:endParaRPr lang="en-US" dirty="0"/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Why do some students choose not to use accommodations? </a:t>
            </a:r>
            <a:endParaRPr lang="en-US" sz="2400">
              <a:cs typeface="Calibri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Top reason: ‘I don’t need them’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‘I don’t identify as disabled’ was the second-most common reason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Some students didn’t realize that their diagnosis would “count” as a disability</a:t>
            </a:r>
            <a:endParaRPr lang="en-US">
              <a:solidFill>
                <a:srgbClr val="000000"/>
              </a:solidFill>
              <a:cs typeface="Calibri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Belief that Disability Services is only for physical disabilities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Some students thought registering for accommodations would reflect badly on them with </a:t>
            </a:r>
            <a:r>
              <a:rPr lang="en-US">
                <a:cs typeface="Calibri"/>
              </a:rPr>
              <a:t>instructors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"Fear of being perceived as somehow exploiting the system for personal gain”</a:t>
            </a:r>
          </a:p>
          <a:p>
            <a:pPr marL="0" indent="0">
              <a:buNone/>
            </a:pPr>
            <a:endParaRPr lang="en-US" sz="1600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3979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AFD8D-29AD-F56C-EC76-C7CC6DCFC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Research: Qualitative Experiences of Students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EFDA0-F4C9-29D6-76E5-353BD415F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45759"/>
            <a:ext cx="10058400" cy="428093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cs typeface="Calibri"/>
              </a:rPr>
              <a:t>Making Meaning:</a:t>
            </a:r>
            <a:r>
              <a:rPr lang="en-US" sz="1800" dirty="0">
                <a:cs typeface="Calibri"/>
              </a:rPr>
              <a:t> O'Shea &amp; Meyer (2016)</a:t>
            </a:r>
            <a:endParaRPr lang="en-US" sz="1800" dirty="0"/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Students with nonvisible disabilities may construct their disability as part of their self-identity; they may see it as a "minor irritation" to overcome; or they might reject the label "disabled" completely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Students who integrated their disability into their identity may be more likely to disclose it</a:t>
            </a:r>
          </a:p>
          <a:p>
            <a:pPr>
              <a:buFont typeface="Arial" panose="020F0502020204030204" pitchFamily="34" charset="0"/>
              <a:buChar char="•"/>
            </a:pPr>
            <a:endParaRPr lang="en-US" dirty="0"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63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AFD8D-29AD-F56C-EC76-C7CC6DCFC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4203"/>
            <a:ext cx="10058400" cy="1450757"/>
          </a:xfrm>
        </p:spPr>
        <p:txBody>
          <a:bodyPr/>
          <a:lstStyle/>
          <a:p>
            <a:r>
              <a:rPr lang="en-US" dirty="0">
                <a:cs typeface="Calibri Light"/>
              </a:rPr>
              <a:t>Research: Stigma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EFDA0-F4C9-29D6-76E5-353BD415F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45759"/>
            <a:ext cx="10058400" cy="428093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cs typeface="Calibri"/>
              </a:rPr>
              <a:t>Parsons et al (2023), Ontario:</a:t>
            </a:r>
            <a:endParaRPr lang="en-US" dirty="0"/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Students reported overwhelmingly positive interactions with faculty, but every student had at least one negative experience</a:t>
            </a:r>
            <a:endParaRPr lang="en-US">
              <a:cs typeface="Calibri"/>
            </a:endParaRPr>
          </a:p>
          <a:p>
            <a:pPr marL="383540" lvl="1"/>
            <a:r>
              <a:rPr lang="en-US" dirty="0">
                <a:cs typeface="Calibri"/>
              </a:rPr>
              <a:t>Instructors who implied a student was "faking" their disability</a:t>
            </a:r>
          </a:p>
          <a:p>
            <a:pPr marL="383540" lvl="1"/>
            <a:r>
              <a:rPr lang="en-US" dirty="0">
                <a:cs typeface="Calibri"/>
              </a:rPr>
              <a:t>Forgetting to implement accommodations (such as sending exams to the testing center on time)</a:t>
            </a:r>
          </a:p>
          <a:p>
            <a:pPr marL="383540" lvl="1"/>
            <a:r>
              <a:rPr lang="en-US" dirty="0">
                <a:cs typeface="Calibri"/>
              </a:rPr>
              <a:t>Discussing accommodations in front of other students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671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AFD8D-29AD-F56C-EC76-C7CC6DCFC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4203"/>
            <a:ext cx="10058400" cy="1450757"/>
          </a:xfrm>
        </p:spPr>
        <p:txBody>
          <a:bodyPr/>
          <a:lstStyle/>
          <a:p>
            <a:r>
              <a:rPr lang="en-US" dirty="0">
                <a:cs typeface="Calibri Light"/>
              </a:rPr>
              <a:t>Research: Stigma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EFDA0-F4C9-29D6-76E5-353BD415F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45759"/>
            <a:ext cx="10058400" cy="428093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cs typeface="Calibri"/>
              </a:rPr>
              <a:t>Grimes et al. (2020), Australia:</a:t>
            </a:r>
            <a:endParaRPr lang="en-US" dirty="0"/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28% of students who chose not to disclose their disability mentioned stigma as a contributing factor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Negative comments from teachers, admin staff, parents, and peers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Students anticipated negative reactions to disclosure, both at university and future workplaces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Internalized stigma leaves students feeling ashamed, believing they are less academically capable than peers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Stigma decreases the chances that students will ask for help from instructors and peers (even when students recognized that they needed support)</a:t>
            </a:r>
          </a:p>
          <a:p>
            <a:pPr marL="383540" lvl="1">
              <a:buFont typeface="Arial" panose="020F0502020204030204" pitchFamily="34" charset="0"/>
              <a:buChar char="•"/>
            </a:pPr>
            <a:endParaRPr lang="en-US" dirty="0"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75109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Retrospect</vt:lpstr>
      <vt:lpstr>Accessibility, Identity, and Campus Partnerships:  Engaging Students Who Don't Identify as Disabled</vt:lpstr>
      <vt:lpstr>PowerPoint Presentation</vt:lpstr>
      <vt:lpstr>Key Questions</vt:lpstr>
      <vt:lpstr>Defining Disability</vt:lpstr>
      <vt:lpstr>Research - Prevalence</vt:lpstr>
      <vt:lpstr>Research: Qualitative Experiences of Students</vt:lpstr>
      <vt:lpstr>Research: Qualitative Experiences of Students</vt:lpstr>
      <vt:lpstr>Research: Stigma</vt:lpstr>
      <vt:lpstr>Research: Stigma</vt:lpstr>
      <vt:lpstr>Research - Outcomes</vt:lpstr>
      <vt:lpstr>The Impact of COVID-19</vt:lpstr>
      <vt:lpstr>Research</vt:lpstr>
      <vt:lpstr>Scenario 1</vt:lpstr>
      <vt:lpstr>Scenario 2</vt:lpstr>
      <vt:lpstr>Key Takeaways</vt:lpstr>
      <vt:lpstr>Key Takeaways</vt:lpstr>
      <vt:lpstr>Q&amp;A</vt:lpstr>
      <vt:lpstr>References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926</cp:revision>
  <dcterms:created xsi:type="dcterms:W3CDTF">2024-01-26T15:56:37Z</dcterms:created>
  <dcterms:modified xsi:type="dcterms:W3CDTF">2024-03-15T13:31:49Z</dcterms:modified>
</cp:coreProperties>
</file>